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9" r:id="rId3"/>
  </p:sldIdLst>
  <p:sldSz cx="7315200" cy="82296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300"/>
    <a:srgbClr val="2033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64"/>
    <p:restoredTop sz="94708"/>
  </p:normalViewPr>
  <p:slideViewPr>
    <p:cSldViewPr snapToGrid="0" snapToObjects="1">
      <p:cViewPr varScale="1">
        <p:scale>
          <a:sx n="91" d="100"/>
          <a:sy n="91" d="100"/>
        </p:scale>
        <p:origin x="2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1:40:09.499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09.931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12.563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14.905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26.845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30.195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33.210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35.396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7:30.748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0:35.136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0:44.067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0:47.998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0:51.077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0:58.571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02.101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04.577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2:41:07.478"/>
    </inkml:context>
    <inkml:brush xml:id="br0">
      <inkml:brushProperty name="width" value="0.0441" units="cm"/>
      <inkml:brushProperty name="height" value="0.0441" units="cm"/>
      <inkml:brushProperty name="color" value="#548235"/>
    </inkml:brush>
  </inkml:definitions>
  <inkml:trace contextRef="#ctx0" brushRef="#br0">93 0 24575,'1'3'0,"1"0"0,-2 0 0,0 0 0,0 0 0,0 1 0,0-1 0,0 0 0,0 0 0,0 0 0,0 0 0,0 0 0,0 0 0,-2-1 0,2 0 0,-1 0 0,-1 1 0,2 0 0,-2 0 0,1-1 0,1 1 0,-2-2 0,1 1 0,0 1 0,0-2 0,0 2 0,-1 1 0,0-1 0,-1 0 0,3 0 0,-3-2 0,3 2 0,-2-1 0,1 0 0,0 0 0,-1-1 0,1 1 0,0 0 0,-1 1 0,2 0 0,-3-1 0,3 1 0,-3-2 0,3 2 0,-3 0 0,3 0 0,-3-1 0,2 1 0,-1-1 0,1 1 0,-2-2 0,3 2 0,-3-1 0,3 1 0,-3-2 0,3 2 0,-3-1 0,2 1 0,-1-1 0,1 0 0,-2 0 0,2 1 0,-1 0 0,-1-1 0,3 1 0,-3-2 0,1 2 0,0 0 0,-1-1 0,3 1 0,-3-1 0,1 1 0,1 0 0,-2-2 0,2 2 0,0-3 0,1 2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346836"/>
            <a:ext cx="6217920" cy="286512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322446"/>
            <a:ext cx="5486400" cy="1986914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596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574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438150"/>
            <a:ext cx="157734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438150"/>
            <a:ext cx="4640580" cy="69742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12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037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051688"/>
            <a:ext cx="6309360" cy="3423284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5507358"/>
            <a:ext cx="6309360" cy="1800224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2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190750"/>
            <a:ext cx="310896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190750"/>
            <a:ext cx="3108960" cy="52216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99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38152"/>
            <a:ext cx="630936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017396"/>
            <a:ext cx="3094672" cy="988694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3006090"/>
            <a:ext cx="3094672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2017396"/>
            <a:ext cx="3109913" cy="988694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3006090"/>
            <a:ext cx="3109913" cy="44215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31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4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975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48640"/>
            <a:ext cx="2359342" cy="192024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184912"/>
            <a:ext cx="3703320" cy="584835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468880"/>
            <a:ext cx="2359342" cy="4573906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547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48640"/>
            <a:ext cx="2359342" cy="192024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184912"/>
            <a:ext cx="3703320" cy="584835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468880"/>
            <a:ext cx="2359342" cy="4573906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73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438152"/>
            <a:ext cx="630936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190750"/>
            <a:ext cx="630936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7627622"/>
            <a:ext cx="16459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50BB6-9E20-FD43-BEA8-1FD51FF873ED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7627622"/>
            <a:ext cx="246888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7627622"/>
            <a:ext cx="16459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01CD-BA73-AE43-89B6-C7B849CA1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2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customXml" Target="../ink/ink7.xml"/><Relationship Id="rId3" Type="http://schemas.openxmlformats.org/officeDocument/2006/relationships/image" Target="../media/image3.svg"/><Relationship Id="rId21" Type="http://schemas.openxmlformats.org/officeDocument/2006/relationships/customXml" Target="../ink/ink2.xml"/><Relationship Id="rId34" Type="http://schemas.openxmlformats.org/officeDocument/2006/relationships/customXml" Target="../ink/ink15.xml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customXml" Target="../ink/ink6.xml"/><Relationship Id="rId33" Type="http://schemas.openxmlformats.org/officeDocument/2006/relationships/customXml" Target="../ink/ink14.xml"/><Relationship Id="rId2" Type="http://schemas.openxmlformats.org/officeDocument/2006/relationships/image" Target="../media/image2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customXml" Target="../ink/ink5.xml"/><Relationship Id="rId32" Type="http://schemas.openxmlformats.org/officeDocument/2006/relationships/customXml" Target="../ink/ink13.xml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customXml" Target="../ink/ink4.xml"/><Relationship Id="rId28" Type="http://schemas.openxmlformats.org/officeDocument/2006/relationships/customXml" Target="../ink/ink9.xml"/><Relationship Id="rId36" Type="http://schemas.openxmlformats.org/officeDocument/2006/relationships/customXml" Target="../ink/ink17.xml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customXml" Target="../ink/ink12.xml"/><Relationship Id="rId4" Type="http://schemas.openxmlformats.org/officeDocument/2006/relationships/customXml" Target="../ink/ink1.xml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customXml" Target="../ink/ink3.xml"/><Relationship Id="rId27" Type="http://schemas.openxmlformats.org/officeDocument/2006/relationships/customXml" Target="../ink/ink8.xml"/><Relationship Id="rId30" Type="http://schemas.openxmlformats.org/officeDocument/2006/relationships/customXml" Target="../ink/ink11.xml"/><Relationship Id="rId35" Type="http://schemas.openxmlformats.org/officeDocument/2006/relationships/customXml" Target="../ink/ink16.xml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6140DCC-A730-A442-B786-EC0B7B78D8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552750"/>
              </p:ext>
            </p:extLst>
          </p:nvPr>
        </p:nvGraphicFramePr>
        <p:xfrm>
          <a:off x="1759362" y="1736258"/>
          <a:ext cx="3407372" cy="3617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51843">
                  <a:extLst>
                    <a:ext uri="{9D8B030D-6E8A-4147-A177-3AD203B41FA5}">
                      <a16:colId xmlns:a16="http://schemas.microsoft.com/office/drawing/2014/main" val="112490742"/>
                    </a:ext>
                  </a:extLst>
                </a:gridCol>
                <a:gridCol w="851843">
                  <a:extLst>
                    <a:ext uri="{9D8B030D-6E8A-4147-A177-3AD203B41FA5}">
                      <a16:colId xmlns:a16="http://schemas.microsoft.com/office/drawing/2014/main" val="259532367"/>
                    </a:ext>
                  </a:extLst>
                </a:gridCol>
                <a:gridCol w="851843">
                  <a:extLst>
                    <a:ext uri="{9D8B030D-6E8A-4147-A177-3AD203B41FA5}">
                      <a16:colId xmlns:a16="http://schemas.microsoft.com/office/drawing/2014/main" val="3077754305"/>
                    </a:ext>
                  </a:extLst>
                </a:gridCol>
                <a:gridCol w="851843">
                  <a:extLst>
                    <a:ext uri="{9D8B030D-6E8A-4147-A177-3AD203B41FA5}">
                      <a16:colId xmlns:a16="http://schemas.microsoft.com/office/drawing/2014/main" val="465464301"/>
                    </a:ext>
                  </a:extLst>
                </a:gridCol>
              </a:tblGrid>
              <a:tr h="90437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929696"/>
                  </a:ext>
                </a:extLst>
              </a:tr>
              <a:tr h="90437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8032705"/>
                  </a:ext>
                </a:extLst>
              </a:tr>
              <a:tr h="90437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8389537"/>
                  </a:ext>
                </a:extLst>
              </a:tr>
              <a:tr h="90437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937618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07D577A-1954-A94F-8669-C0CB71F8948F}"/>
              </a:ext>
            </a:extLst>
          </p:cNvPr>
          <p:cNvSpPr txBox="1"/>
          <p:nvPr/>
        </p:nvSpPr>
        <p:spPr>
          <a:xfrm>
            <a:off x="2780114" y="1123201"/>
            <a:ext cx="1300251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COMPETITOR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7E597-7839-9946-B239-C34AE10754E4}"/>
              </a:ext>
            </a:extLst>
          </p:cNvPr>
          <p:cNvSpPr txBox="1"/>
          <p:nvPr/>
        </p:nvSpPr>
        <p:spPr>
          <a:xfrm rot="16200000">
            <a:off x="654761" y="3491492"/>
            <a:ext cx="118753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COMPETITOR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8B356F-09F3-8640-92A8-64B16F3359C5}"/>
              </a:ext>
            </a:extLst>
          </p:cNvPr>
          <p:cNvSpPr txBox="1"/>
          <p:nvPr/>
        </p:nvSpPr>
        <p:spPr>
          <a:xfrm>
            <a:off x="1969664" y="1494507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073D70-F6F9-CB40-A6FA-CB927B55AC40}"/>
              </a:ext>
            </a:extLst>
          </p:cNvPr>
          <p:cNvSpPr txBox="1"/>
          <p:nvPr/>
        </p:nvSpPr>
        <p:spPr>
          <a:xfrm>
            <a:off x="2776668" y="1484243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99383A-506D-5647-B506-E0A5F6C72A26}"/>
              </a:ext>
            </a:extLst>
          </p:cNvPr>
          <p:cNvSpPr txBox="1"/>
          <p:nvPr/>
        </p:nvSpPr>
        <p:spPr>
          <a:xfrm>
            <a:off x="3631613" y="1494507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DFF067-4E18-5442-BF39-23B9445678BF}"/>
              </a:ext>
            </a:extLst>
          </p:cNvPr>
          <p:cNvSpPr txBox="1"/>
          <p:nvPr/>
        </p:nvSpPr>
        <p:spPr>
          <a:xfrm>
            <a:off x="4486175" y="1494507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DD2E7B-63D7-324D-87EC-705D73A88F47}"/>
              </a:ext>
            </a:extLst>
          </p:cNvPr>
          <p:cNvSpPr txBox="1"/>
          <p:nvPr/>
        </p:nvSpPr>
        <p:spPr>
          <a:xfrm rot="16200000">
            <a:off x="1253390" y="1949695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5C73F5-3406-0845-B898-C5B02093DDA9}"/>
              </a:ext>
            </a:extLst>
          </p:cNvPr>
          <p:cNvSpPr txBox="1"/>
          <p:nvPr/>
        </p:nvSpPr>
        <p:spPr>
          <a:xfrm rot="16200000">
            <a:off x="1255359" y="2850503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AA92DA-FE38-F043-861B-8BDEFCF7F86D}"/>
              </a:ext>
            </a:extLst>
          </p:cNvPr>
          <p:cNvSpPr txBox="1"/>
          <p:nvPr/>
        </p:nvSpPr>
        <p:spPr>
          <a:xfrm rot="16200000">
            <a:off x="1253390" y="3801871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9B6E8F-769A-6149-8FE7-6B355615E232}"/>
              </a:ext>
            </a:extLst>
          </p:cNvPr>
          <p:cNvSpPr txBox="1"/>
          <p:nvPr/>
        </p:nvSpPr>
        <p:spPr>
          <a:xfrm rot="16200000">
            <a:off x="1253390" y="4753240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8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07485B62-4916-0846-B7ED-F148AD37760F}"/>
              </a:ext>
            </a:extLst>
          </p:cNvPr>
          <p:cNvSpPr>
            <a:spLocks noChangeAspect="1"/>
          </p:cNvSpPr>
          <p:nvPr/>
        </p:nvSpPr>
        <p:spPr>
          <a:xfrm>
            <a:off x="2827339" y="1969076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B930F31-B588-D54E-AAA6-68AD04662A5B}"/>
              </a:ext>
            </a:extLst>
          </p:cNvPr>
          <p:cNvSpPr>
            <a:spLocks noChangeAspect="1"/>
          </p:cNvSpPr>
          <p:nvPr/>
        </p:nvSpPr>
        <p:spPr>
          <a:xfrm>
            <a:off x="3156612" y="2341595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4F13F07A-D5F3-C848-8680-671F3B673B6C}"/>
              </a:ext>
            </a:extLst>
          </p:cNvPr>
          <p:cNvSpPr>
            <a:spLocks noChangeAspect="1"/>
          </p:cNvSpPr>
          <p:nvPr/>
        </p:nvSpPr>
        <p:spPr>
          <a:xfrm>
            <a:off x="3689796" y="1969076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12351E3-7F30-C74F-9F5F-80615A9B299A}"/>
              </a:ext>
            </a:extLst>
          </p:cNvPr>
          <p:cNvSpPr>
            <a:spLocks noChangeAspect="1"/>
          </p:cNvSpPr>
          <p:nvPr/>
        </p:nvSpPr>
        <p:spPr>
          <a:xfrm>
            <a:off x="4019241" y="2341595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A2051A2-81FA-8645-BD72-E59BBBE98A6E}"/>
              </a:ext>
            </a:extLst>
          </p:cNvPr>
          <p:cNvSpPr>
            <a:spLocks noChangeAspect="1"/>
          </p:cNvSpPr>
          <p:nvPr/>
        </p:nvSpPr>
        <p:spPr>
          <a:xfrm flipH="1">
            <a:off x="3692798" y="2346125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BF52DAA5-15C3-8B48-A42C-7A4801FB6F17}"/>
              </a:ext>
            </a:extLst>
          </p:cNvPr>
          <p:cNvSpPr>
            <a:spLocks noChangeAspect="1"/>
          </p:cNvSpPr>
          <p:nvPr/>
        </p:nvSpPr>
        <p:spPr>
          <a:xfrm flipH="1">
            <a:off x="4012104" y="1969075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19ADA565-3C2B-3448-B6FC-599ADBFE2EB8}"/>
              </a:ext>
            </a:extLst>
          </p:cNvPr>
          <p:cNvSpPr>
            <a:spLocks noChangeAspect="1"/>
          </p:cNvSpPr>
          <p:nvPr/>
        </p:nvSpPr>
        <p:spPr>
          <a:xfrm>
            <a:off x="4443722" y="1860142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DA79AE8-C27E-3F42-AC0F-B46D75C2C5C0}"/>
              </a:ext>
            </a:extLst>
          </p:cNvPr>
          <p:cNvSpPr>
            <a:spLocks noChangeAspect="1"/>
          </p:cNvSpPr>
          <p:nvPr/>
        </p:nvSpPr>
        <p:spPr>
          <a:xfrm>
            <a:off x="4419229" y="2454924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77EE8710-345B-354F-BB66-81F8613039B8}"/>
              </a:ext>
            </a:extLst>
          </p:cNvPr>
          <p:cNvSpPr>
            <a:spLocks noChangeAspect="1"/>
          </p:cNvSpPr>
          <p:nvPr/>
        </p:nvSpPr>
        <p:spPr>
          <a:xfrm flipH="1">
            <a:off x="4443275" y="2264222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CB1B37EE-5F98-7943-847D-1FE567E0088C}"/>
              </a:ext>
            </a:extLst>
          </p:cNvPr>
          <p:cNvSpPr>
            <a:spLocks noChangeAspect="1"/>
          </p:cNvSpPr>
          <p:nvPr/>
        </p:nvSpPr>
        <p:spPr>
          <a:xfrm flipH="1">
            <a:off x="4451499" y="2080951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12CD2DB8-966E-0D41-955E-570903DB9BAD}"/>
              </a:ext>
            </a:extLst>
          </p:cNvPr>
          <p:cNvSpPr>
            <a:spLocks noChangeAspect="1"/>
          </p:cNvSpPr>
          <p:nvPr/>
        </p:nvSpPr>
        <p:spPr>
          <a:xfrm>
            <a:off x="4841052" y="1914570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2C3F582C-143D-AC41-A7EF-463F1308D7B1}"/>
              </a:ext>
            </a:extLst>
          </p:cNvPr>
          <p:cNvSpPr>
            <a:spLocks noChangeAspect="1"/>
          </p:cNvSpPr>
          <p:nvPr/>
        </p:nvSpPr>
        <p:spPr>
          <a:xfrm>
            <a:off x="4816559" y="2509352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5B782CA3-330D-9240-BD45-65BC3D7E42C5}"/>
              </a:ext>
            </a:extLst>
          </p:cNvPr>
          <p:cNvSpPr>
            <a:spLocks noChangeAspect="1"/>
          </p:cNvSpPr>
          <p:nvPr/>
        </p:nvSpPr>
        <p:spPr>
          <a:xfrm flipH="1">
            <a:off x="4816112" y="2302321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5C35CF61-8853-764D-B699-C420111EB7D1}"/>
              </a:ext>
            </a:extLst>
          </p:cNvPr>
          <p:cNvSpPr>
            <a:spLocks noChangeAspect="1"/>
          </p:cNvSpPr>
          <p:nvPr/>
        </p:nvSpPr>
        <p:spPr>
          <a:xfrm flipH="1">
            <a:off x="4848829" y="2135379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96606E7E-D8C5-BB44-BEED-42C00C6F8218}"/>
              </a:ext>
            </a:extLst>
          </p:cNvPr>
          <p:cNvSpPr>
            <a:spLocks noChangeAspect="1"/>
          </p:cNvSpPr>
          <p:nvPr/>
        </p:nvSpPr>
        <p:spPr>
          <a:xfrm>
            <a:off x="2829308" y="2881206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B1F87C1F-1932-8C4D-8181-58FCC81D5CEE}"/>
              </a:ext>
            </a:extLst>
          </p:cNvPr>
          <p:cNvSpPr>
            <a:spLocks noChangeAspect="1"/>
          </p:cNvSpPr>
          <p:nvPr/>
        </p:nvSpPr>
        <p:spPr>
          <a:xfrm>
            <a:off x="3158581" y="3253725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8CD34CF2-0539-C54D-A7DA-F5F249B11B4E}"/>
              </a:ext>
            </a:extLst>
          </p:cNvPr>
          <p:cNvSpPr>
            <a:spLocks noChangeAspect="1"/>
          </p:cNvSpPr>
          <p:nvPr/>
        </p:nvSpPr>
        <p:spPr>
          <a:xfrm>
            <a:off x="3626451" y="2864878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E051519-E651-1241-8F06-0A7E07B66EDA}"/>
              </a:ext>
            </a:extLst>
          </p:cNvPr>
          <p:cNvSpPr>
            <a:spLocks noChangeAspect="1"/>
          </p:cNvSpPr>
          <p:nvPr/>
        </p:nvSpPr>
        <p:spPr>
          <a:xfrm>
            <a:off x="4021210" y="3253725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A9CAEF91-95A0-2D49-9A5F-6611AE7D4E37}"/>
              </a:ext>
            </a:extLst>
          </p:cNvPr>
          <p:cNvSpPr>
            <a:spLocks noChangeAspect="1"/>
          </p:cNvSpPr>
          <p:nvPr/>
        </p:nvSpPr>
        <p:spPr>
          <a:xfrm flipH="1">
            <a:off x="3637618" y="3274584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1BD343E-AE50-AE4B-BCDB-CA6AD55C4D8B}"/>
              </a:ext>
            </a:extLst>
          </p:cNvPr>
          <p:cNvSpPr>
            <a:spLocks noChangeAspect="1"/>
          </p:cNvSpPr>
          <p:nvPr/>
        </p:nvSpPr>
        <p:spPr>
          <a:xfrm flipH="1">
            <a:off x="4014073" y="2881205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8B9B743F-300A-8740-B4BA-5DCD25BB2DBE}"/>
              </a:ext>
            </a:extLst>
          </p:cNvPr>
          <p:cNvSpPr>
            <a:spLocks noChangeAspect="1"/>
          </p:cNvSpPr>
          <p:nvPr/>
        </p:nvSpPr>
        <p:spPr>
          <a:xfrm>
            <a:off x="4494677" y="2764108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32AF83E0-8FDF-6E43-95BB-3C404D8D014F}"/>
              </a:ext>
            </a:extLst>
          </p:cNvPr>
          <p:cNvSpPr>
            <a:spLocks noChangeAspect="1"/>
          </p:cNvSpPr>
          <p:nvPr/>
        </p:nvSpPr>
        <p:spPr>
          <a:xfrm>
            <a:off x="4494677" y="3375219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01137B9F-767B-9546-B68C-2540899BB1E3}"/>
              </a:ext>
            </a:extLst>
          </p:cNvPr>
          <p:cNvSpPr>
            <a:spLocks noChangeAspect="1"/>
          </p:cNvSpPr>
          <p:nvPr/>
        </p:nvSpPr>
        <p:spPr>
          <a:xfrm flipH="1">
            <a:off x="4494230" y="3168188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B33D8A55-919A-AD4A-9593-31EF3442EA6B}"/>
              </a:ext>
            </a:extLst>
          </p:cNvPr>
          <p:cNvSpPr>
            <a:spLocks noChangeAspect="1"/>
          </p:cNvSpPr>
          <p:nvPr/>
        </p:nvSpPr>
        <p:spPr>
          <a:xfrm flipH="1">
            <a:off x="4502454" y="2984917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C6407750-A885-1B44-8F50-4EFD86F83222}"/>
              </a:ext>
            </a:extLst>
          </p:cNvPr>
          <p:cNvSpPr>
            <a:spLocks noChangeAspect="1"/>
          </p:cNvSpPr>
          <p:nvPr/>
        </p:nvSpPr>
        <p:spPr>
          <a:xfrm>
            <a:off x="4900170" y="2753224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46F09DA3-0067-E644-9BF1-CF7FBE7948D9}"/>
              </a:ext>
            </a:extLst>
          </p:cNvPr>
          <p:cNvSpPr>
            <a:spLocks noChangeAspect="1"/>
          </p:cNvSpPr>
          <p:nvPr/>
        </p:nvSpPr>
        <p:spPr>
          <a:xfrm>
            <a:off x="4900170" y="3364335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52B5DB9D-A2F8-194E-AE82-6CF32D3A2712}"/>
              </a:ext>
            </a:extLst>
          </p:cNvPr>
          <p:cNvSpPr>
            <a:spLocks noChangeAspect="1"/>
          </p:cNvSpPr>
          <p:nvPr/>
        </p:nvSpPr>
        <p:spPr>
          <a:xfrm flipH="1">
            <a:off x="4899723" y="3157304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F785FAFB-79C9-E949-A5FE-86A3117ADD90}"/>
              </a:ext>
            </a:extLst>
          </p:cNvPr>
          <p:cNvSpPr>
            <a:spLocks noChangeAspect="1"/>
          </p:cNvSpPr>
          <p:nvPr/>
        </p:nvSpPr>
        <p:spPr>
          <a:xfrm flipH="1">
            <a:off x="4907947" y="2974033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D7536EE1-510F-9C48-A7AC-5F0E93C763D2}"/>
              </a:ext>
            </a:extLst>
          </p:cNvPr>
          <p:cNvSpPr>
            <a:spLocks noChangeAspect="1"/>
          </p:cNvSpPr>
          <p:nvPr/>
        </p:nvSpPr>
        <p:spPr>
          <a:xfrm>
            <a:off x="2778919" y="3724104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316BA361-F3E9-5B42-B4F9-A04E0634BEC4}"/>
              </a:ext>
            </a:extLst>
          </p:cNvPr>
          <p:cNvSpPr>
            <a:spLocks noChangeAspect="1"/>
          </p:cNvSpPr>
          <p:nvPr/>
        </p:nvSpPr>
        <p:spPr>
          <a:xfrm>
            <a:off x="3184433" y="4175305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DA38AD09-F089-C245-878D-688A6BF81E8D}"/>
              </a:ext>
            </a:extLst>
          </p:cNvPr>
          <p:cNvSpPr>
            <a:spLocks noChangeAspect="1"/>
          </p:cNvSpPr>
          <p:nvPr/>
        </p:nvSpPr>
        <p:spPr>
          <a:xfrm>
            <a:off x="3789586" y="3850777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2412A242-7F26-6A48-A7F7-D0B501024BCC}"/>
              </a:ext>
            </a:extLst>
          </p:cNvPr>
          <p:cNvSpPr>
            <a:spLocks noChangeAspect="1"/>
          </p:cNvSpPr>
          <p:nvPr/>
        </p:nvSpPr>
        <p:spPr>
          <a:xfrm>
            <a:off x="4110680" y="4250416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3226F38D-3565-9B46-990D-7F6A549BC4FA}"/>
              </a:ext>
            </a:extLst>
          </p:cNvPr>
          <p:cNvSpPr>
            <a:spLocks noChangeAspect="1"/>
          </p:cNvSpPr>
          <p:nvPr/>
        </p:nvSpPr>
        <p:spPr>
          <a:xfrm flipH="1">
            <a:off x="3620508" y="4238710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4574E157-05CB-894D-8DDA-494A4F4A25E9}"/>
              </a:ext>
            </a:extLst>
          </p:cNvPr>
          <p:cNvSpPr>
            <a:spLocks noChangeAspect="1"/>
          </p:cNvSpPr>
          <p:nvPr/>
        </p:nvSpPr>
        <p:spPr>
          <a:xfrm flipH="1">
            <a:off x="4078936" y="3933820"/>
            <a:ext cx="80010" cy="82369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6DC978AB-C3E4-FF4F-9AF9-29D4B9A491B4}"/>
              </a:ext>
            </a:extLst>
          </p:cNvPr>
          <p:cNvSpPr>
            <a:spLocks noChangeAspect="1"/>
          </p:cNvSpPr>
          <p:nvPr/>
        </p:nvSpPr>
        <p:spPr>
          <a:xfrm>
            <a:off x="4394735" y="3613420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791279F6-44C6-884C-82F9-B4C6140361CD}"/>
              </a:ext>
            </a:extLst>
          </p:cNvPr>
          <p:cNvSpPr>
            <a:spLocks noChangeAspect="1"/>
          </p:cNvSpPr>
          <p:nvPr/>
        </p:nvSpPr>
        <p:spPr>
          <a:xfrm>
            <a:off x="4394735" y="4224531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3B92DAE5-E3F4-584B-807F-8A5BF475C013}"/>
              </a:ext>
            </a:extLst>
          </p:cNvPr>
          <p:cNvSpPr>
            <a:spLocks noChangeAspect="1"/>
          </p:cNvSpPr>
          <p:nvPr/>
        </p:nvSpPr>
        <p:spPr>
          <a:xfrm flipH="1">
            <a:off x="4394288" y="4017500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545B222C-4863-E349-89F2-18A58DE4435E}"/>
              </a:ext>
            </a:extLst>
          </p:cNvPr>
          <p:cNvSpPr>
            <a:spLocks noChangeAspect="1"/>
          </p:cNvSpPr>
          <p:nvPr/>
        </p:nvSpPr>
        <p:spPr>
          <a:xfrm flipH="1">
            <a:off x="4402512" y="3834229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2996F09E-D549-504B-B7EE-355359E6A126}"/>
              </a:ext>
            </a:extLst>
          </p:cNvPr>
          <p:cNvSpPr>
            <a:spLocks noChangeAspect="1"/>
          </p:cNvSpPr>
          <p:nvPr/>
        </p:nvSpPr>
        <p:spPr>
          <a:xfrm>
            <a:off x="4800228" y="3602536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E499F8DF-DC82-8945-8450-1C0F3890F4A2}"/>
              </a:ext>
            </a:extLst>
          </p:cNvPr>
          <p:cNvSpPr>
            <a:spLocks noChangeAspect="1"/>
          </p:cNvSpPr>
          <p:nvPr/>
        </p:nvSpPr>
        <p:spPr>
          <a:xfrm>
            <a:off x="4800228" y="4213647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A88504B3-B148-9846-95E1-860AE616D621}"/>
              </a:ext>
            </a:extLst>
          </p:cNvPr>
          <p:cNvSpPr>
            <a:spLocks noChangeAspect="1"/>
          </p:cNvSpPr>
          <p:nvPr/>
        </p:nvSpPr>
        <p:spPr>
          <a:xfrm flipH="1">
            <a:off x="4799781" y="4006616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FA4CA45C-8E56-AF4F-9905-3AA8F7096C7D}"/>
              </a:ext>
            </a:extLst>
          </p:cNvPr>
          <p:cNvSpPr>
            <a:spLocks noChangeAspect="1"/>
          </p:cNvSpPr>
          <p:nvPr/>
        </p:nvSpPr>
        <p:spPr>
          <a:xfrm flipH="1">
            <a:off x="4808005" y="3823345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F10E9508-1701-C04E-A63D-CE14CB7C29C9}"/>
              </a:ext>
            </a:extLst>
          </p:cNvPr>
          <p:cNvSpPr>
            <a:spLocks noChangeAspect="1"/>
          </p:cNvSpPr>
          <p:nvPr/>
        </p:nvSpPr>
        <p:spPr>
          <a:xfrm>
            <a:off x="2974848" y="4753401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7FD98468-2851-AE4F-9A54-EC3BFA13C74E}"/>
              </a:ext>
            </a:extLst>
          </p:cNvPr>
          <p:cNvSpPr>
            <a:spLocks noChangeAspect="1"/>
          </p:cNvSpPr>
          <p:nvPr/>
        </p:nvSpPr>
        <p:spPr>
          <a:xfrm>
            <a:off x="2950224" y="5052890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0E8EEC23-88CD-644C-9046-CE7C1654424E}"/>
              </a:ext>
            </a:extLst>
          </p:cNvPr>
          <p:cNvSpPr>
            <a:spLocks noChangeAspect="1"/>
          </p:cNvSpPr>
          <p:nvPr/>
        </p:nvSpPr>
        <p:spPr>
          <a:xfrm>
            <a:off x="3755440" y="4654369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0E7140A8-DCFF-3B42-B1D6-0F03DA5EA74A}"/>
              </a:ext>
            </a:extLst>
          </p:cNvPr>
          <p:cNvSpPr>
            <a:spLocks noChangeAspect="1"/>
          </p:cNvSpPr>
          <p:nvPr/>
        </p:nvSpPr>
        <p:spPr>
          <a:xfrm>
            <a:off x="4125706" y="5075873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218A7429-D8EF-8941-AF3A-773B06D4CA29}"/>
              </a:ext>
            </a:extLst>
          </p:cNvPr>
          <p:cNvSpPr>
            <a:spLocks noChangeAspect="1"/>
          </p:cNvSpPr>
          <p:nvPr/>
        </p:nvSpPr>
        <p:spPr>
          <a:xfrm flipH="1">
            <a:off x="3742114" y="5064074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2C8CDA07-037C-0349-BF37-E6266D5856D4}"/>
              </a:ext>
            </a:extLst>
          </p:cNvPr>
          <p:cNvSpPr>
            <a:spLocks noChangeAspect="1"/>
          </p:cNvSpPr>
          <p:nvPr/>
        </p:nvSpPr>
        <p:spPr>
          <a:xfrm flipH="1">
            <a:off x="4134898" y="4654367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A0A57FC2-758D-5246-9D77-5D1819DBA6DE}"/>
              </a:ext>
            </a:extLst>
          </p:cNvPr>
          <p:cNvSpPr>
            <a:spLocks noChangeAspect="1"/>
          </p:cNvSpPr>
          <p:nvPr/>
        </p:nvSpPr>
        <p:spPr>
          <a:xfrm>
            <a:off x="4435886" y="4537271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E3CCEE7F-47DD-F34F-976D-59D74DD02E90}"/>
              </a:ext>
            </a:extLst>
          </p:cNvPr>
          <p:cNvSpPr>
            <a:spLocks noChangeAspect="1"/>
          </p:cNvSpPr>
          <p:nvPr/>
        </p:nvSpPr>
        <p:spPr>
          <a:xfrm>
            <a:off x="4435886" y="5148382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5A895FD9-A166-6946-A844-BB95979F5B7E}"/>
              </a:ext>
            </a:extLst>
          </p:cNvPr>
          <p:cNvSpPr>
            <a:spLocks noChangeAspect="1"/>
          </p:cNvSpPr>
          <p:nvPr/>
        </p:nvSpPr>
        <p:spPr>
          <a:xfrm flipH="1">
            <a:off x="4435439" y="4941351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58F6458F-DBA0-634C-83BA-FB796566A6E5}"/>
              </a:ext>
            </a:extLst>
          </p:cNvPr>
          <p:cNvSpPr>
            <a:spLocks noChangeAspect="1"/>
          </p:cNvSpPr>
          <p:nvPr/>
        </p:nvSpPr>
        <p:spPr>
          <a:xfrm flipH="1">
            <a:off x="4443663" y="4758080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AEE12130-812E-2348-B1E4-15448DD98F2B}"/>
              </a:ext>
            </a:extLst>
          </p:cNvPr>
          <p:cNvSpPr>
            <a:spLocks noChangeAspect="1"/>
          </p:cNvSpPr>
          <p:nvPr/>
        </p:nvSpPr>
        <p:spPr>
          <a:xfrm>
            <a:off x="4841379" y="4526387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284620CD-351B-A242-BDBF-8A3D78C7F25F}"/>
              </a:ext>
            </a:extLst>
          </p:cNvPr>
          <p:cNvSpPr>
            <a:spLocks noChangeAspect="1"/>
          </p:cNvSpPr>
          <p:nvPr/>
        </p:nvSpPr>
        <p:spPr>
          <a:xfrm>
            <a:off x="4841379" y="5137498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48338536-FD90-284F-9060-A63DFA58C015}"/>
              </a:ext>
            </a:extLst>
          </p:cNvPr>
          <p:cNvSpPr>
            <a:spLocks noChangeAspect="1"/>
          </p:cNvSpPr>
          <p:nvPr/>
        </p:nvSpPr>
        <p:spPr>
          <a:xfrm flipH="1">
            <a:off x="4840932" y="4930467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F7A75A5D-EEBE-1142-944A-DFB1B00A06A7}"/>
              </a:ext>
            </a:extLst>
          </p:cNvPr>
          <p:cNvSpPr>
            <a:spLocks noChangeAspect="1"/>
          </p:cNvSpPr>
          <p:nvPr/>
        </p:nvSpPr>
        <p:spPr>
          <a:xfrm flipH="1">
            <a:off x="4849156" y="4747196"/>
            <a:ext cx="73152" cy="73152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968AFBB8-CD49-D44F-81D7-987BCECDF3A0}"/>
              </a:ext>
            </a:extLst>
          </p:cNvPr>
          <p:cNvSpPr>
            <a:spLocks noChangeAspect="1"/>
          </p:cNvSpPr>
          <p:nvPr/>
        </p:nvSpPr>
        <p:spPr>
          <a:xfrm>
            <a:off x="2277766" y="2868347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397F8F51-B34F-1D4E-88CC-2ED7CFA36012}"/>
              </a:ext>
            </a:extLst>
          </p:cNvPr>
          <p:cNvSpPr>
            <a:spLocks noChangeAspect="1"/>
          </p:cNvSpPr>
          <p:nvPr/>
        </p:nvSpPr>
        <p:spPr>
          <a:xfrm>
            <a:off x="1980505" y="3315350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047AC553-524C-4A46-9E0C-1B4E27DF972C}"/>
              </a:ext>
            </a:extLst>
          </p:cNvPr>
          <p:cNvSpPr>
            <a:spLocks noChangeAspect="1"/>
          </p:cNvSpPr>
          <p:nvPr/>
        </p:nvSpPr>
        <p:spPr>
          <a:xfrm>
            <a:off x="3124113" y="2855651"/>
            <a:ext cx="82296" cy="82296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289B182D-3E15-8448-A5FB-5EDE3E08B5B5}"/>
              </a:ext>
            </a:extLst>
          </p:cNvPr>
          <p:cNvSpPr>
            <a:spLocks noChangeAspect="1"/>
          </p:cNvSpPr>
          <p:nvPr/>
        </p:nvSpPr>
        <p:spPr>
          <a:xfrm>
            <a:off x="2826852" y="3302655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24622EBC-548A-2743-9E0B-081CFB891F3C}"/>
              </a:ext>
            </a:extLst>
          </p:cNvPr>
          <p:cNvSpPr>
            <a:spLocks noChangeAspect="1"/>
          </p:cNvSpPr>
          <p:nvPr/>
        </p:nvSpPr>
        <p:spPr>
          <a:xfrm>
            <a:off x="3839904" y="3087658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09A7EC6E-B873-0E48-A398-FE6E1B636725}"/>
              </a:ext>
            </a:extLst>
          </p:cNvPr>
          <p:cNvSpPr>
            <a:spLocks noChangeAspect="1"/>
          </p:cNvSpPr>
          <p:nvPr/>
        </p:nvSpPr>
        <p:spPr>
          <a:xfrm>
            <a:off x="3838523" y="2723205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47814C33-CA81-E24F-AEDB-1DD379F64A6D}"/>
              </a:ext>
            </a:extLst>
          </p:cNvPr>
          <p:cNvSpPr>
            <a:spLocks noChangeAspect="1"/>
          </p:cNvSpPr>
          <p:nvPr/>
        </p:nvSpPr>
        <p:spPr>
          <a:xfrm>
            <a:off x="4702875" y="3223370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C4F0B771-D3ED-E142-A391-8B1CA5EB87FC}"/>
              </a:ext>
            </a:extLst>
          </p:cNvPr>
          <p:cNvSpPr>
            <a:spLocks noChangeAspect="1"/>
          </p:cNvSpPr>
          <p:nvPr/>
        </p:nvSpPr>
        <p:spPr>
          <a:xfrm>
            <a:off x="4701494" y="2858917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B8D82DE4-09A1-B846-9B53-CA9261EF5109}"/>
              </a:ext>
            </a:extLst>
          </p:cNvPr>
          <p:cNvSpPr>
            <a:spLocks noChangeAspect="1"/>
          </p:cNvSpPr>
          <p:nvPr/>
        </p:nvSpPr>
        <p:spPr>
          <a:xfrm>
            <a:off x="1974026" y="3815941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6820FD21-91B7-9645-8DE3-400267810078}"/>
              </a:ext>
            </a:extLst>
          </p:cNvPr>
          <p:cNvSpPr>
            <a:spLocks noChangeAspect="1"/>
          </p:cNvSpPr>
          <p:nvPr/>
        </p:nvSpPr>
        <p:spPr>
          <a:xfrm>
            <a:off x="2303471" y="4188460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5973250F-95E6-E042-B92E-43927B5575A8}"/>
              </a:ext>
            </a:extLst>
          </p:cNvPr>
          <p:cNvSpPr>
            <a:spLocks noChangeAspect="1"/>
          </p:cNvSpPr>
          <p:nvPr/>
        </p:nvSpPr>
        <p:spPr>
          <a:xfrm flipH="1">
            <a:off x="1977028" y="4192990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44DBC9C4-10DC-C640-ABA5-DC045806F0C9}"/>
              </a:ext>
            </a:extLst>
          </p:cNvPr>
          <p:cNvSpPr>
            <a:spLocks noChangeAspect="1"/>
          </p:cNvSpPr>
          <p:nvPr/>
        </p:nvSpPr>
        <p:spPr>
          <a:xfrm flipH="1">
            <a:off x="2296334" y="3815940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E6FA9271-CB45-824F-AE2A-AB2250746F35}"/>
              </a:ext>
            </a:extLst>
          </p:cNvPr>
          <p:cNvSpPr>
            <a:spLocks noChangeAspect="1"/>
          </p:cNvSpPr>
          <p:nvPr/>
        </p:nvSpPr>
        <p:spPr>
          <a:xfrm>
            <a:off x="3156886" y="3703844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561A5877-3528-DE42-BA7E-822E58BD5EA4}"/>
              </a:ext>
            </a:extLst>
          </p:cNvPr>
          <p:cNvSpPr>
            <a:spLocks noChangeAspect="1"/>
          </p:cNvSpPr>
          <p:nvPr/>
        </p:nvSpPr>
        <p:spPr>
          <a:xfrm>
            <a:off x="2924955" y="4025260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ED886E6E-6C29-3245-B52C-58117F9DEAF3}"/>
              </a:ext>
            </a:extLst>
          </p:cNvPr>
          <p:cNvSpPr>
            <a:spLocks noChangeAspect="1"/>
          </p:cNvSpPr>
          <p:nvPr/>
        </p:nvSpPr>
        <p:spPr>
          <a:xfrm flipH="1">
            <a:off x="2730947" y="4204503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312E28FC-A171-234E-A378-859281EDC98B}"/>
              </a:ext>
            </a:extLst>
          </p:cNvPr>
          <p:cNvSpPr>
            <a:spLocks noChangeAspect="1"/>
          </p:cNvSpPr>
          <p:nvPr/>
        </p:nvSpPr>
        <p:spPr>
          <a:xfrm flipH="1">
            <a:off x="3178783" y="3944412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7F50935F-00D7-A74F-A027-D32B0031B437}"/>
              </a:ext>
            </a:extLst>
          </p:cNvPr>
          <p:cNvSpPr>
            <a:spLocks noChangeAspect="1"/>
          </p:cNvSpPr>
          <p:nvPr/>
        </p:nvSpPr>
        <p:spPr>
          <a:xfrm>
            <a:off x="3639506" y="3686572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412177B3-F038-5248-BA4C-A20EBEB9964F}"/>
              </a:ext>
            </a:extLst>
          </p:cNvPr>
          <p:cNvSpPr>
            <a:spLocks noChangeAspect="1"/>
          </p:cNvSpPr>
          <p:nvPr/>
        </p:nvSpPr>
        <p:spPr>
          <a:xfrm>
            <a:off x="3901738" y="4079768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579224E6-D924-D24B-B739-B88E40B65400}"/>
              </a:ext>
            </a:extLst>
          </p:cNvPr>
          <p:cNvSpPr>
            <a:spLocks noChangeAspect="1"/>
          </p:cNvSpPr>
          <p:nvPr/>
        </p:nvSpPr>
        <p:spPr>
          <a:xfrm flipH="1">
            <a:off x="3595000" y="3979540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A408E1AB-C9C6-4F4B-AB25-03EC6365C68F}"/>
              </a:ext>
            </a:extLst>
          </p:cNvPr>
          <p:cNvSpPr>
            <a:spLocks noChangeAspect="1"/>
          </p:cNvSpPr>
          <p:nvPr/>
        </p:nvSpPr>
        <p:spPr>
          <a:xfrm flipH="1">
            <a:off x="3954713" y="3693151"/>
            <a:ext cx="80010" cy="82369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AB10293B-B5B4-6347-BF73-1AA4FA33AB04}"/>
              </a:ext>
            </a:extLst>
          </p:cNvPr>
          <p:cNvSpPr>
            <a:spLocks noChangeAspect="1"/>
          </p:cNvSpPr>
          <p:nvPr/>
        </p:nvSpPr>
        <p:spPr>
          <a:xfrm>
            <a:off x="4592620" y="3732292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BAA7B261-05C9-5A43-882A-53389CC86F7E}"/>
              </a:ext>
            </a:extLst>
          </p:cNvPr>
          <p:cNvSpPr>
            <a:spLocks noChangeAspect="1"/>
          </p:cNvSpPr>
          <p:nvPr/>
        </p:nvSpPr>
        <p:spPr>
          <a:xfrm>
            <a:off x="4980630" y="3753216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4E862F2F-EF54-C042-9250-8CB14C619BA6}"/>
              </a:ext>
            </a:extLst>
          </p:cNvPr>
          <p:cNvSpPr>
            <a:spLocks noChangeAspect="1"/>
          </p:cNvSpPr>
          <p:nvPr/>
        </p:nvSpPr>
        <p:spPr>
          <a:xfrm flipH="1">
            <a:off x="4603522" y="4097020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EEB2D52F-BF01-D44F-885F-613550F2CA49}"/>
              </a:ext>
            </a:extLst>
          </p:cNvPr>
          <p:cNvSpPr>
            <a:spLocks noChangeAspect="1"/>
          </p:cNvSpPr>
          <p:nvPr/>
        </p:nvSpPr>
        <p:spPr>
          <a:xfrm flipH="1">
            <a:off x="4980630" y="4082581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EE555AEB-5F99-3044-B4C2-C921F185E0C6}"/>
              </a:ext>
            </a:extLst>
          </p:cNvPr>
          <p:cNvSpPr>
            <a:spLocks noChangeAspect="1"/>
          </p:cNvSpPr>
          <p:nvPr/>
        </p:nvSpPr>
        <p:spPr>
          <a:xfrm>
            <a:off x="1991713" y="4567967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E7C7FAE3-D638-CE4A-86E0-90A255A71659}"/>
              </a:ext>
            </a:extLst>
          </p:cNvPr>
          <p:cNvSpPr>
            <a:spLocks noChangeAspect="1"/>
          </p:cNvSpPr>
          <p:nvPr/>
        </p:nvSpPr>
        <p:spPr>
          <a:xfrm>
            <a:off x="1967220" y="5162749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B1CE776F-1E36-204E-AB71-223F0134A299}"/>
              </a:ext>
            </a:extLst>
          </p:cNvPr>
          <p:cNvSpPr>
            <a:spLocks noChangeAspect="1"/>
          </p:cNvSpPr>
          <p:nvPr/>
        </p:nvSpPr>
        <p:spPr>
          <a:xfrm flipH="1">
            <a:off x="1991266" y="4972047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C8F56E2A-7523-8640-B470-F5E8DD8F429D}"/>
              </a:ext>
            </a:extLst>
          </p:cNvPr>
          <p:cNvSpPr>
            <a:spLocks noChangeAspect="1"/>
          </p:cNvSpPr>
          <p:nvPr/>
        </p:nvSpPr>
        <p:spPr>
          <a:xfrm flipH="1">
            <a:off x="1999490" y="4788776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43B38B54-B008-6A48-A667-26BE541A6428}"/>
              </a:ext>
            </a:extLst>
          </p:cNvPr>
          <p:cNvSpPr>
            <a:spLocks noChangeAspect="1"/>
          </p:cNvSpPr>
          <p:nvPr/>
        </p:nvSpPr>
        <p:spPr>
          <a:xfrm>
            <a:off x="2389043" y="4622395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771ED1E4-2B34-6B48-9B8B-FBF806F94D02}"/>
              </a:ext>
            </a:extLst>
          </p:cNvPr>
          <p:cNvSpPr>
            <a:spLocks noChangeAspect="1"/>
          </p:cNvSpPr>
          <p:nvPr/>
        </p:nvSpPr>
        <p:spPr>
          <a:xfrm>
            <a:off x="2364550" y="5217177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BCBF3E55-5407-A544-85EE-15E4EEB4B7F5}"/>
              </a:ext>
            </a:extLst>
          </p:cNvPr>
          <p:cNvSpPr>
            <a:spLocks noChangeAspect="1"/>
          </p:cNvSpPr>
          <p:nvPr/>
        </p:nvSpPr>
        <p:spPr>
          <a:xfrm flipH="1">
            <a:off x="2364103" y="5010146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EE953FC4-EF81-8A45-9E2A-1131FA17D217}"/>
              </a:ext>
            </a:extLst>
          </p:cNvPr>
          <p:cNvSpPr>
            <a:spLocks noChangeAspect="1"/>
          </p:cNvSpPr>
          <p:nvPr/>
        </p:nvSpPr>
        <p:spPr>
          <a:xfrm flipH="1">
            <a:off x="2396820" y="4843204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6377DCA5-E3C4-7C4C-9CD3-464E7AA87F57}"/>
              </a:ext>
            </a:extLst>
          </p:cNvPr>
          <p:cNvSpPr>
            <a:spLocks noChangeAspect="1"/>
          </p:cNvSpPr>
          <p:nvPr/>
        </p:nvSpPr>
        <p:spPr>
          <a:xfrm>
            <a:off x="2797255" y="4557085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B8163B01-2C71-4541-A02E-5EE2D2837F84}"/>
              </a:ext>
            </a:extLst>
          </p:cNvPr>
          <p:cNvSpPr>
            <a:spLocks noChangeAspect="1"/>
          </p:cNvSpPr>
          <p:nvPr/>
        </p:nvSpPr>
        <p:spPr>
          <a:xfrm>
            <a:off x="2772762" y="5151867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6D0EF068-2A50-1A42-B1C9-2F18A01E4992}"/>
              </a:ext>
            </a:extLst>
          </p:cNvPr>
          <p:cNvSpPr>
            <a:spLocks noChangeAspect="1"/>
          </p:cNvSpPr>
          <p:nvPr/>
        </p:nvSpPr>
        <p:spPr>
          <a:xfrm flipH="1">
            <a:off x="2723330" y="4953001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F7377F54-5FED-B647-95DB-124082FD082C}"/>
              </a:ext>
            </a:extLst>
          </p:cNvPr>
          <p:cNvSpPr>
            <a:spLocks noChangeAspect="1"/>
          </p:cNvSpPr>
          <p:nvPr/>
        </p:nvSpPr>
        <p:spPr>
          <a:xfrm flipH="1">
            <a:off x="2731554" y="4769730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97EDF20E-A362-8748-9038-4A45FD08B34C}"/>
              </a:ext>
            </a:extLst>
          </p:cNvPr>
          <p:cNvSpPr>
            <a:spLocks noChangeAspect="1"/>
          </p:cNvSpPr>
          <p:nvPr/>
        </p:nvSpPr>
        <p:spPr>
          <a:xfrm>
            <a:off x="3194585" y="4611513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1562F352-F6A3-6F49-986F-70544ABEFDF0}"/>
              </a:ext>
            </a:extLst>
          </p:cNvPr>
          <p:cNvSpPr>
            <a:spLocks noChangeAspect="1"/>
          </p:cNvSpPr>
          <p:nvPr/>
        </p:nvSpPr>
        <p:spPr>
          <a:xfrm>
            <a:off x="3170092" y="5206295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894FB7B1-B696-4C41-8762-D557E2591929}"/>
              </a:ext>
            </a:extLst>
          </p:cNvPr>
          <p:cNvSpPr>
            <a:spLocks noChangeAspect="1"/>
          </p:cNvSpPr>
          <p:nvPr/>
        </p:nvSpPr>
        <p:spPr>
          <a:xfrm flipH="1">
            <a:off x="3169645" y="4999264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D1AA33D0-E610-E344-8BEF-2572B611CC07}"/>
              </a:ext>
            </a:extLst>
          </p:cNvPr>
          <p:cNvSpPr>
            <a:spLocks noChangeAspect="1"/>
          </p:cNvSpPr>
          <p:nvPr/>
        </p:nvSpPr>
        <p:spPr>
          <a:xfrm flipH="1">
            <a:off x="3202362" y="4832322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B86BE78B-4CB2-7541-B8AD-9F1DF863BA9C}"/>
              </a:ext>
            </a:extLst>
          </p:cNvPr>
          <p:cNvSpPr>
            <a:spLocks noChangeAspect="1"/>
          </p:cNvSpPr>
          <p:nvPr/>
        </p:nvSpPr>
        <p:spPr>
          <a:xfrm>
            <a:off x="3572862" y="4532592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8249497F-59CE-CA45-B4BB-573E8EFBAD55}"/>
              </a:ext>
            </a:extLst>
          </p:cNvPr>
          <p:cNvSpPr>
            <a:spLocks noChangeAspect="1"/>
          </p:cNvSpPr>
          <p:nvPr/>
        </p:nvSpPr>
        <p:spPr>
          <a:xfrm>
            <a:off x="3548369" y="5127374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BDB4D7E2-7108-2041-869D-57B3EB733A9F}"/>
              </a:ext>
            </a:extLst>
          </p:cNvPr>
          <p:cNvSpPr>
            <a:spLocks noChangeAspect="1"/>
          </p:cNvSpPr>
          <p:nvPr/>
        </p:nvSpPr>
        <p:spPr>
          <a:xfrm flipH="1">
            <a:off x="3572415" y="4936672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47ACB14B-3362-944E-A595-EA6929E26256}"/>
              </a:ext>
            </a:extLst>
          </p:cNvPr>
          <p:cNvSpPr>
            <a:spLocks noChangeAspect="1"/>
          </p:cNvSpPr>
          <p:nvPr/>
        </p:nvSpPr>
        <p:spPr>
          <a:xfrm flipH="1">
            <a:off x="3580639" y="4753401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FFAF3455-4433-5F4A-A089-5EA103FCCE85}"/>
              </a:ext>
            </a:extLst>
          </p:cNvPr>
          <p:cNvSpPr>
            <a:spLocks noChangeAspect="1"/>
          </p:cNvSpPr>
          <p:nvPr/>
        </p:nvSpPr>
        <p:spPr>
          <a:xfrm>
            <a:off x="3970192" y="4587020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186B7B89-FC15-7842-AF4C-7D6FB36F5715}"/>
              </a:ext>
            </a:extLst>
          </p:cNvPr>
          <p:cNvSpPr>
            <a:spLocks noChangeAspect="1"/>
          </p:cNvSpPr>
          <p:nvPr/>
        </p:nvSpPr>
        <p:spPr>
          <a:xfrm>
            <a:off x="3945699" y="5181802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ADFF694D-9D5E-8946-9661-44A450C1F0EB}"/>
              </a:ext>
            </a:extLst>
          </p:cNvPr>
          <p:cNvSpPr>
            <a:spLocks noChangeAspect="1"/>
          </p:cNvSpPr>
          <p:nvPr/>
        </p:nvSpPr>
        <p:spPr>
          <a:xfrm flipH="1">
            <a:off x="3945252" y="4974771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2D4BF71B-F934-1C4D-BBA9-38F6A8095D57}"/>
              </a:ext>
            </a:extLst>
          </p:cNvPr>
          <p:cNvSpPr>
            <a:spLocks noChangeAspect="1"/>
          </p:cNvSpPr>
          <p:nvPr/>
        </p:nvSpPr>
        <p:spPr>
          <a:xfrm flipH="1">
            <a:off x="3977969" y="4807829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EF8DECE4-7AC6-D349-AA2B-2B6FA0E03F14}"/>
              </a:ext>
            </a:extLst>
          </p:cNvPr>
          <p:cNvSpPr>
            <a:spLocks noChangeAspect="1"/>
          </p:cNvSpPr>
          <p:nvPr/>
        </p:nvSpPr>
        <p:spPr>
          <a:xfrm>
            <a:off x="4642387" y="4548917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42E8104D-D5F5-084D-B5C7-587BB1F70455}"/>
              </a:ext>
            </a:extLst>
          </p:cNvPr>
          <p:cNvSpPr>
            <a:spLocks noChangeAspect="1"/>
          </p:cNvSpPr>
          <p:nvPr/>
        </p:nvSpPr>
        <p:spPr>
          <a:xfrm>
            <a:off x="4617894" y="5143699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086A38E9-E183-0E43-9816-0557DC5D6DDE}"/>
              </a:ext>
            </a:extLst>
          </p:cNvPr>
          <p:cNvSpPr>
            <a:spLocks noChangeAspect="1"/>
          </p:cNvSpPr>
          <p:nvPr/>
        </p:nvSpPr>
        <p:spPr>
          <a:xfrm flipH="1">
            <a:off x="4641940" y="4952997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A03EA345-74FF-0B4B-9871-FFD802BA3FC6}"/>
              </a:ext>
            </a:extLst>
          </p:cNvPr>
          <p:cNvSpPr>
            <a:spLocks noChangeAspect="1"/>
          </p:cNvSpPr>
          <p:nvPr/>
        </p:nvSpPr>
        <p:spPr>
          <a:xfrm flipH="1">
            <a:off x="4650164" y="4769726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14FD1A04-3E4D-4F45-AB27-833D253CE462}"/>
              </a:ext>
            </a:extLst>
          </p:cNvPr>
          <p:cNvSpPr>
            <a:spLocks noChangeAspect="1"/>
          </p:cNvSpPr>
          <p:nvPr/>
        </p:nvSpPr>
        <p:spPr>
          <a:xfrm>
            <a:off x="5039717" y="4603345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2AD7EA38-724F-4544-B9DD-BAA8D58CA149}"/>
              </a:ext>
            </a:extLst>
          </p:cNvPr>
          <p:cNvSpPr>
            <a:spLocks noChangeAspect="1"/>
          </p:cNvSpPr>
          <p:nvPr/>
        </p:nvSpPr>
        <p:spPr>
          <a:xfrm>
            <a:off x="5015224" y="5198127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DD01399B-9FF6-EA46-A18F-4C255DC8C01A}"/>
              </a:ext>
            </a:extLst>
          </p:cNvPr>
          <p:cNvSpPr>
            <a:spLocks noChangeAspect="1"/>
          </p:cNvSpPr>
          <p:nvPr/>
        </p:nvSpPr>
        <p:spPr>
          <a:xfrm flipH="1">
            <a:off x="5014777" y="4991096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3A7C37DD-3AD1-E74B-9AA2-790F398AD82D}"/>
              </a:ext>
            </a:extLst>
          </p:cNvPr>
          <p:cNvSpPr>
            <a:spLocks noChangeAspect="1"/>
          </p:cNvSpPr>
          <p:nvPr/>
        </p:nvSpPr>
        <p:spPr>
          <a:xfrm flipH="1">
            <a:off x="5047494" y="4824154"/>
            <a:ext cx="73152" cy="73152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F70B5F77-0CA6-7B4C-BF67-3209D03EB51E}"/>
              </a:ext>
            </a:extLst>
          </p:cNvPr>
          <p:cNvSpPr>
            <a:spLocks noChangeAspect="1"/>
          </p:cNvSpPr>
          <p:nvPr/>
        </p:nvSpPr>
        <p:spPr>
          <a:xfrm>
            <a:off x="4012104" y="1223822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099B3344-B3BA-A046-86D2-BEDFF23F7FD6}"/>
              </a:ext>
            </a:extLst>
          </p:cNvPr>
          <p:cNvSpPr>
            <a:spLocks noChangeAspect="1"/>
          </p:cNvSpPr>
          <p:nvPr/>
        </p:nvSpPr>
        <p:spPr>
          <a:xfrm>
            <a:off x="1202809" y="2939197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188B17B2-06CE-0749-BF67-36D7AF978C93}"/>
              </a:ext>
            </a:extLst>
          </p:cNvPr>
          <p:cNvCxnSpPr>
            <a:cxnSpLocks/>
          </p:cNvCxnSpPr>
          <p:nvPr/>
        </p:nvCxnSpPr>
        <p:spPr>
          <a:xfrm flipH="1" flipV="1">
            <a:off x="1412472" y="1623512"/>
            <a:ext cx="735744" cy="55414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1" name="TextBox 270">
            <a:extLst>
              <a:ext uri="{FF2B5EF4-FFF2-40B4-BE49-F238E27FC236}">
                <a16:creationId xmlns:a16="http://schemas.microsoft.com/office/drawing/2014/main" id="{E9E7C64F-6CE2-B148-82E8-0EFC77DAFE86}"/>
              </a:ext>
            </a:extLst>
          </p:cNvPr>
          <p:cNvSpPr txBox="1"/>
          <p:nvPr/>
        </p:nvSpPr>
        <p:spPr>
          <a:xfrm>
            <a:off x="1079158" y="850230"/>
            <a:ext cx="108496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Performance of focal alone </a:t>
            </a: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C6518D2E-D979-3547-8203-FC509C8A8092}"/>
              </a:ext>
            </a:extLst>
          </p:cNvPr>
          <p:cNvSpPr txBox="1"/>
          <p:nvPr/>
        </p:nvSpPr>
        <p:spPr>
          <a:xfrm>
            <a:off x="5754097" y="1523612"/>
            <a:ext cx="1084961" cy="650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Focal with competitor 1 only </a:t>
            </a: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972FEA5A-9299-A942-BC07-925537C51275}"/>
              </a:ext>
            </a:extLst>
          </p:cNvPr>
          <p:cNvSpPr txBox="1"/>
          <p:nvPr/>
        </p:nvSpPr>
        <p:spPr>
          <a:xfrm>
            <a:off x="889065" y="5689769"/>
            <a:ext cx="1084961" cy="650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Focal with competitor 2 only </a:t>
            </a:r>
          </a:p>
        </p:txBody>
      </p:sp>
      <p:pic>
        <p:nvPicPr>
          <p:cNvPr id="310" name="Picture 309">
            <a:extLst>
              <a:ext uri="{FF2B5EF4-FFF2-40B4-BE49-F238E27FC236}">
                <a16:creationId xmlns:a16="http://schemas.microsoft.com/office/drawing/2014/main" id="{9B2CFCF2-F34C-8E4A-87B9-8199828D5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6122" y="5447528"/>
            <a:ext cx="1114679" cy="1533055"/>
          </a:xfrm>
          <a:prstGeom prst="rect">
            <a:avLst/>
          </a:prstGeom>
        </p:spPr>
      </p:pic>
      <p:sp>
        <p:nvSpPr>
          <p:cNvPr id="312" name="TextBox 311">
            <a:extLst>
              <a:ext uri="{FF2B5EF4-FFF2-40B4-BE49-F238E27FC236}">
                <a16:creationId xmlns:a16="http://schemas.microsoft.com/office/drawing/2014/main" id="{2C553377-2CE5-7A41-A248-23FADB1AE0D7}"/>
              </a:ext>
            </a:extLst>
          </p:cNvPr>
          <p:cNvSpPr txBox="1"/>
          <p:nvPr/>
        </p:nvSpPr>
        <p:spPr>
          <a:xfrm>
            <a:off x="5729750" y="5649557"/>
            <a:ext cx="1005045" cy="650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Focal with competitors 1 and 2</a:t>
            </a:r>
          </a:p>
        </p:txBody>
      </p:sp>
      <p:pic>
        <p:nvPicPr>
          <p:cNvPr id="328" name="Picture 327">
            <a:extLst>
              <a:ext uri="{FF2B5EF4-FFF2-40B4-BE49-F238E27FC236}">
                <a16:creationId xmlns:a16="http://schemas.microsoft.com/office/drawing/2014/main" id="{131C2BB9-8E35-2C42-AC9E-4A917D10E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838" y="527460"/>
            <a:ext cx="1114679" cy="1533055"/>
          </a:xfrm>
          <a:prstGeom prst="rect">
            <a:avLst/>
          </a:prstGeom>
        </p:spPr>
      </p:pic>
      <p:pic>
        <p:nvPicPr>
          <p:cNvPr id="329" name="Picture 328">
            <a:extLst>
              <a:ext uri="{FF2B5EF4-FFF2-40B4-BE49-F238E27FC236}">
                <a16:creationId xmlns:a16="http://schemas.microsoft.com/office/drawing/2014/main" id="{04D7C3BC-1111-A743-B1A4-86F015A80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430" y="1137710"/>
            <a:ext cx="1114679" cy="1533055"/>
          </a:xfrm>
          <a:prstGeom prst="rect">
            <a:avLst/>
          </a:prstGeom>
        </p:spPr>
      </p:pic>
      <p:pic>
        <p:nvPicPr>
          <p:cNvPr id="330" name="Picture 329">
            <a:extLst>
              <a:ext uri="{FF2B5EF4-FFF2-40B4-BE49-F238E27FC236}">
                <a16:creationId xmlns:a16="http://schemas.microsoft.com/office/drawing/2014/main" id="{1EA17672-5CAA-024B-A040-015BB2F9F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74" y="5465529"/>
            <a:ext cx="1114679" cy="1533055"/>
          </a:xfrm>
          <a:prstGeom prst="rect">
            <a:avLst/>
          </a:prstGeom>
        </p:spPr>
      </p:pic>
      <p:sp>
        <p:nvSpPr>
          <p:cNvPr id="335" name="Right Brace 334">
            <a:extLst>
              <a:ext uri="{FF2B5EF4-FFF2-40B4-BE49-F238E27FC236}">
                <a16:creationId xmlns:a16="http://schemas.microsoft.com/office/drawing/2014/main" id="{98BD0FFD-B278-844A-97F9-46A29E266BE1}"/>
              </a:ext>
            </a:extLst>
          </p:cNvPr>
          <p:cNvSpPr/>
          <p:nvPr/>
        </p:nvSpPr>
        <p:spPr>
          <a:xfrm>
            <a:off x="5302840" y="2877057"/>
            <a:ext cx="399223" cy="2347961"/>
          </a:xfrm>
          <a:prstGeom prst="rightBrace">
            <a:avLst>
              <a:gd name="adj1" fmla="val 39822"/>
              <a:gd name="adj2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31270E5E-3203-6142-B39A-107AE5478BDB}"/>
              </a:ext>
            </a:extLst>
          </p:cNvPr>
          <p:cNvSpPr/>
          <p:nvPr/>
        </p:nvSpPr>
        <p:spPr>
          <a:xfrm>
            <a:off x="2600074" y="2645626"/>
            <a:ext cx="2566660" cy="2708112"/>
          </a:xfrm>
          <a:prstGeom prst="rect">
            <a:avLst/>
          </a:prstGeom>
          <a:noFill/>
          <a:ln w="920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id="{97399EDF-5746-3B4E-B9A8-61334E840FE3}"/>
              </a:ext>
            </a:extLst>
          </p:cNvPr>
          <p:cNvSpPr txBox="1"/>
          <p:nvPr/>
        </p:nvSpPr>
        <p:spPr>
          <a:xfrm>
            <a:off x="5791674" y="3504510"/>
            <a:ext cx="945197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HOIs possible between competitors 1 and 2</a:t>
            </a:r>
          </a:p>
        </p:txBody>
      </p:sp>
      <p:cxnSp>
        <p:nvCxnSpPr>
          <p:cNvPr id="331" name="Straight Arrow Connector 330">
            <a:extLst>
              <a:ext uri="{FF2B5EF4-FFF2-40B4-BE49-F238E27FC236}">
                <a16:creationId xmlns:a16="http://schemas.microsoft.com/office/drawing/2014/main" id="{0928FB2F-1666-4743-8DE6-D4AA73F0EAA1}"/>
              </a:ext>
            </a:extLst>
          </p:cNvPr>
          <p:cNvCxnSpPr>
            <a:cxnSpLocks/>
          </p:cNvCxnSpPr>
          <p:nvPr/>
        </p:nvCxnSpPr>
        <p:spPr>
          <a:xfrm>
            <a:off x="4774646" y="4952997"/>
            <a:ext cx="442997" cy="7015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Oval 139">
            <a:extLst>
              <a:ext uri="{FF2B5EF4-FFF2-40B4-BE49-F238E27FC236}">
                <a16:creationId xmlns:a16="http://schemas.microsoft.com/office/drawing/2014/main" id="{84C565FF-43CB-C042-A485-A1D4CFAF825D}"/>
              </a:ext>
            </a:extLst>
          </p:cNvPr>
          <p:cNvSpPr>
            <a:spLocks noChangeAspect="1"/>
          </p:cNvSpPr>
          <p:nvPr/>
        </p:nvSpPr>
        <p:spPr>
          <a:xfrm rot="10025569" flipH="1">
            <a:off x="2285269" y="6416127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2B54784A-B4A9-B74B-B1A8-0F5FD6EE7C6D}"/>
              </a:ext>
            </a:extLst>
          </p:cNvPr>
          <p:cNvSpPr>
            <a:spLocks noChangeAspect="1"/>
          </p:cNvSpPr>
          <p:nvPr/>
        </p:nvSpPr>
        <p:spPr>
          <a:xfrm rot="10025569" flipH="1">
            <a:off x="1793743" y="6487963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290811BA-7960-8D40-94D5-A3067D0C4060}"/>
              </a:ext>
            </a:extLst>
          </p:cNvPr>
          <p:cNvSpPr>
            <a:spLocks noChangeAspect="1"/>
          </p:cNvSpPr>
          <p:nvPr/>
        </p:nvSpPr>
        <p:spPr>
          <a:xfrm rot="10025569" flipH="1">
            <a:off x="1898943" y="6707312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AD789E50-FCA4-B44D-84ED-20093B5C573D}"/>
              </a:ext>
            </a:extLst>
          </p:cNvPr>
          <p:cNvSpPr>
            <a:spLocks noChangeAspect="1"/>
          </p:cNvSpPr>
          <p:nvPr/>
        </p:nvSpPr>
        <p:spPr>
          <a:xfrm rot="10025569" flipH="1">
            <a:off x="2288718" y="6753424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D2F5B1B9-33C6-0C43-AFAE-6C016EA0E0B8}"/>
              </a:ext>
            </a:extLst>
          </p:cNvPr>
          <p:cNvSpPr>
            <a:spLocks noChangeAspect="1"/>
          </p:cNvSpPr>
          <p:nvPr/>
        </p:nvSpPr>
        <p:spPr>
          <a:xfrm rot="10025569" flipH="1">
            <a:off x="1716422" y="6234361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8874F2E6-366D-1941-BA68-4AEC403D7970}"/>
              </a:ext>
            </a:extLst>
          </p:cNvPr>
          <p:cNvSpPr>
            <a:spLocks noChangeAspect="1"/>
          </p:cNvSpPr>
          <p:nvPr/>
        </p:nvSpPr>
        <p:spPr>
          <a:xfrm rot="10025569" flipH="1">
            <a:off x="2479029" y="6181888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71EA555E-2FA4-744C-B92D-7ED5F443095B}"/>
              </a:ext>
            </a:extLst>
          </p:cNvPr>
          <p:cNvSpPr>
            <a:spLocks noChangeAspect="1"/>
          </p:cNvSpPr>
          <p:nvPr/>
        </p:nvSpPr>
        <p:spPr>
          <a:xfrm>
            <a:off x="5233116" y="1989511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4F165113-B26C-044C-BA03-17FEE939D475}"/>
              </a:ext>
            </a:extLst>
          </p:cNvPr>
          <p:cNvSpPr>
            <a:spLocks noChangeAspect="1"/>
          </p:cNvSpPr>
          <p:nvPr/>
        </p:nvSpPr>
        <p:spPr>
          <a:xfrm>
            <a:off x="5233116" y="2387315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19494667-99F3-B244-BCC0-CBB46ECF6A7E}"/>
              </a:ext>
            </a:extLst>
          </p:cNvPr>
          <p:cNvSpPr>
            <a:spLocks noChangeAspect="1"/>
          </p:cNvSpPr>
          <p:nvPr/>
        </p:nvSpPr>
        <p:spPr>
          <a:xfrm flipH="1">
            <a:off x="5243390" y="2171955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AEB16D17-ED56-FB46-A8E1-C6F9F8510D27}"/>
              </a:ext>
            </a:extLst>
          </p:cNvPr>
          <p:cNvSpPr>
            <a:spLocks noChangeAspect="1"/>
          </p:cNvSpPr>
          <p:nvPr/>
        </p:nvSpPr>
        <p:spPr>
          <a:xfrm flipH="1">
            <a:off x="5667089" y="2085102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7809C607-6444-E947-BAE4-B9634E408DE7}"/>
              </a:ext>
            </a:extLst>
          </p:cNvPr>
          <p:cNvSpPr>
            <a:spLocks noChangeAspect="1"/>
          </p:cNvSpPr>
          <p:nvPr/>
        </p:nvSpPr>
        <p:spPr>
          <a:xfrm>
            <a:off x="5396320" y="2528076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C7672118-9404-924D-AB05-597F407B83D2}"/>
              </a:ext>
            </a:extLst>
          </p:cNvPr>
          <p:cNvSpPr>
            <a:spLocks noChangeAspect="1"/>
          </p:cNvSpPr>
          <p:nvPr/>
        </p:nvSpPr>
        <p:spPr>
          <a:xfrm>
            <a:off x="5678741" y="2285255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0D88B0B6-DCE9-DE4C-B01B-9D148C3A3514}"/>
              </a:ext>
            </a:extLst>
          </p:cNvPr>
          <p:cNvSpPr>
            <a:spLocks noChangeAspect="1"/>
          </p:cNvSpPr>
          <p:nvPr/>
        </p:nvSpPr>
        <p:spPr>
          <a:xfrm flipH="1">
            <a:off x="5655473" y="2528076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A1AA93AD-CD37-8947-A272-049E64BA230F}"/>
              </a:ext>
            </a:extLst>
          </p:cNvPr>
          <p:cNvSpPr>
            <a:spLocks noChangeAspect="1"/>
          </p:cNvSpPr>
          <p:nvPr/>
        </p:nvSpPr>
        <p:spPr>
          <a:xfrm flipH="1">
            <a:off x="5829698" y="2209358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8866596E-2F20-5F49-ACEB-21717DA1E130}"/>
              </a:ext>
            </a:extLst>
          </p:cNvPr>
          <p:cNvSpPr>
            <a:spLocks noChangeAspect="1"/>
          </p:cNvSpPr>
          <p:nvPr/>
        </p:nvSpPr>
        <p:spPr>
          <a:xfrm rot="10025569" flipH="1">
            <a:off x="1627089" y="6725347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FADE88C2-34A0-2E47-A970-E94CFC682B52}"/>
              </a:ext>
            </a:extLst>
          </p:cNvPr>
          <p:cNvSpPr>
            <a:spLocks noChangeAspect="1"/>
          </p:cNvSpPr>
          <p:nvPr/>
        </p:nvSpPr>
        <p:spPr>
          <a:xfrm rot="10025569" flipH="1">
            <a:off x="2502444" y="6570101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A2755AB8-1559-C944-909F-B0A9CC887200}"/>
              </a:ext>
            </a:extLst>
          </p:cNvPr>
          <p:cNvSpPr>
            <a:spLocks noChangeAspect="1"/>
          </p:cNvSpPr>
          <p:nvPr/>
        </p:nvSpPr>
        <p:spPr>
          <a:xfrm>
            <a:off x="5148789" y="6439934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B64083FF-ADC1-474A-9875-55B69844CEB3}"/>
              </a:ext>
            </a:extLst>
          </p:cNvPr>
          <p:cNvSpPr>
            <a:spLocks noChangeAspect="1"/>
          </p:cNvSpPr>
          <p:nvPr/>
        </p:nvSpPr>
        <p:spPr>
          <a:xfrm>
            <a:off x="5546908" y="6473234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7E85D340-79A9-FC40-A640-1050641ED6BB}"/>
              </a:ext>
            </a:extLst>
          </p:cNvPr>
          <p:cNvSpPr>
            <a:spLocks noChangeAspect="1"/>
          </p:cNvSpPr>
          <p:nvPr/>
        </p:nvSpPr>
        <p:spPr>
          <a:xfrm flipH="1">
            <a:off x="5067149" y="6800041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FCF4DA3C-2213-0849-9023-401287C4350D}"/>
              </a:ext>
            </a:extLst>
          </p:cNvPr>
          <p:cNvSpPr>
            <a:spLocks noChangeAspect="1"/>
          </p:cNvSpPr>
          <p:nvPr/>
        </p:nvSpPr>
        <p:spPr>
          <a:xfrm flipH="1">
            <a:off x="5662657" y="6834648"/>
            <a:ext cx="91440" cy="91440"/>
          </a:xfrm>
          <a:prstGeom prst="ellipse">
            <a:avLst/>
          </a:prstGeom>
          <a:solidFill>
            <a:srgbClr val="0070C0">
              <a:alpha val="55000"/>
            </a:srgbClr>
          </a:solidFill>
          <a:ln>
            <a:solidFill>
              <a:schemeClr val="accent1">
                <a:shade val="50000"/>
                <a:alpha val="8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E027F37D-80A9-1F42-B35D-807A14F9E47C}"/>
              </a:ext>
            </a:extLst>
          </p:cNvPr>
          <p:cNvSpPr>
            <a:spLocks noChangeAspect="1"/>
          </p:cNvSpPr>
          <p:nvPr/>
        </p:nvSpPr>
        <p:spPr>
          <a:xfrm>
            <a:off x="5166734" y="6631094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D109C932-5E97-694A-A4A6-1B4C6340178B}"/>
              </a:ext>
            </a:extLst>
          </p:cNvPr>
          <p:cNvSpPr>
            <a:spLocks noChangeAspect="1"/>
          </p:cNvSpPr>
          <p:nvPr/>
        </p:nvSpPr>
        <p:spPr>
          <a:xfrm>
            <a:off x="5550461" y="6642456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323348BD-07E3-0C4F-80BC-8EA55F62E1BC}"/>
              </a:ext>
            </a:extLst>
          </p:cNvPr>
          <p:cNvSpPr>
            <a:spLocks noChangeAspect="1"/>
          </p:cNvSpPr>
          <p:nvPr/>
        </p:nvSpPr>
        <p:spPr>
          <a:xfrm flipH="1">
            <a:off x="5267711" y="6878100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A90833AA-E6A7-874C-AFB5-86B8E57C2687}"/>
              </a:ext>
            </a:extLst>
          </p:cNvPr>
          <p:cNvSpPr>
            <a:spLocks noChangeAspect="1"/>
          </p:cNvSpPr>
          <p:nvPr/>
        </p:nvSpPr>
        <p:spPr>
          <a:xfrm flipH="1">
            <a:off x="5437228" y="6958489"/>
            <a:ext cx="91440" cy="91440"/>
          </a:xfrm>
          <a:prstGeom prst="ellipse">
            <a:avLst/>
          </a:prstGeom>
          <a:solidFill>
            <a:srgbClr val="C00000">
              <a:alpha val="55000"/>
            </a:srgbClr>
          </a:solidFill>
          <a:ln>
            <a:solidFill>
              <a:srgbClr val="C00000">
                <a:alpha val="8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698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07D577A-1954-A94F-8669-C0CB71F8948F}"/>
              </a:ext>
            </a:extLst>
          </p:cNvPr>
          <p:cNvSpPr txBox="1"/>
          <p:nvPr/>
        </p:nvSpPr>
        <p:spPr>
          <a:xfrm>
            <a:off x="2412998" y="1209926"/>
            <a:ext cx="2153830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 of competitor 1 (red)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7E597-7839-9946-B239-C34AE10754E4}"/>
              </a:ext>
            </a:extLst>
          </p:cNvPr>
          <p:cNvSpPr txBox="1"/>
          <p:nvPr/>
        </p:nvSpPr>
        <p:spPr>
          <a:xfrm rot="16200000">
            <a:off x="90295" y="3503520"/>
            <a:ext cx="22452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 of competitor 2 (blue)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8B356F-09F3-8640-92A8-64B16F3359C5}"/>
              </a:ext>
            </a:extLst>
          </p:cNvPr>
          <p:cNvSpPr txBox="1"/>
          <p:nvPr/>
        </p:nvSpPr>
        <p:spPr>
          <a:xfrm>
            <a:off x="1969664" y="1494507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073D70-F6F9-CB40-A6FA-CB927B55AC40}"/>
              </a:ext>
            </a:extLst>
          </p:cNvPr>
          <p:cNvSpPr txBox="1"/>
          <p:nvPr/>
        </p:nvSpPr>
        <p:spPr>
          <a:xfrm>
            <a:off x="2776668" y="1484243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99383A-506D-5647-B506-E0A5F6C72A26}"/>
              </a:ext>
            </a:extLst>
          </p:cNvPr>
          <p:cNvSpPr txBox="1"/>
          <p:nvPr/>
        </p:nvSpPr>
        <p:spPr>
          <a:xfrm>
            <a:off x="3631613" y="1494507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DFF067-4E18-5442-BF39-23B9445678BF}"/>
              </a:ext>
            </a:extLst>
          </p:cNvPr>
          <p:cNvSpPr txBox="1"/>
          <p:nvPr/>
        </p:nvSpPr>
        <p:spPr>
          <a:xfrm>
            <a:off x="4486175" y="1494507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DD2E7B-63D7-324D-87EC-705D73A88F47}"/>
              </a:ext>
            </a:extLst>
          </p:cNvPr>
          <p:cNvSpPr txBox="1"/>
          <p:nvPr/>
        </p:nvSpPr>
        <p:spPr>
          <a:xfrm rot="16200000">
            <a:off x="1253390" y="1949695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5C73F5-3406-0845-B898-C5B02093DDA9}"/>
              </a:ext>
            </a:extLst>
          </p:cNvPr>
          <p:cNvSpPr txBox="1"/>
          <p:nvPr/>
        </p:nvSpPr>
        <p:spPr>
          <a:xfrm rot="16200000">
            <a:off x="1255359" y="2850503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AA92DA-FE38-F043-861B-8BDEFCF7F86D}"/>
              </a:ext>
            </a:extLst>
          </p:cNvPr>
          <p:cNvSpPr txBox="1"/>
          <p:nvPr/>
        </p:nvSpPr>
        <p:spPr>
          <a:xfrm rot="16200000">
            <a:off x="1253390" y="3801871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9B6E8F-769A-6149-8FE7-6B355615E232}"/>
              </a:ext>
            </a:extLst>
          </p:cNvPr>
          <p:cNvSpPr txBox="1"/>
          <p:nvPr/>
        </p:nvSpPr>
        <p:spPr>
          <a:xfrm rot="16200000">
            <a:off x="1253390" y="4753240"/>
            <a:ext cx="596702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8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9E7C64F-6CE2-B148-82E8-0EFC77DAFE86}"/>
              </a:ext>
            </a:extLst>
          </p:cNvPr>
          <p:cNvSpPr txBox="1"/>
          <p:nvPr/>
        </p:nvSpPr>
        <p:spPr>
          <a:xfrm>
            <a:off x="698396" y="829833"/>
            <a:ext cx="1084961" cy="650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Focal Individual (green)</a:t>
            </a:r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id="{97399EDF-5746-3B4E-B9A8-61334E840FE3}"/>
              </a:ext>
            </a:extLst>
          </p:cNvPr>
          <p:cNvSpPr txBox="1"/>
          <p:nvPr/>
        </p:nvSpPr>
        <p:spPr>
          <a:xfrm>
            <a:off x="5791674" y="3504510"/>
            <a:ext cx="945197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HOIs possible between competitors 1 and 2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2E7B56A-C965-2D43-88D8-103820FD2817}"/>
              </a:ext>
            </a:extLst>
          </p:cNvPr>
          <p:cNvGrpSpPr/>
          <p:nvPr/>
        </p:nvGrpSpPr>
        <p:grpSpPr>
          <a:xfrm>
            <a:off x="1969664" y="1979235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DA0140B-CF04-EE46-8A30-B3B0BA81D4A6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44" name="Graphic 43" descr="Leaf with solid fill">
                <a:extLst>
                  <a:ext uri="{FF2B5EF4-FFF2-40B4-BE49-F238E27FC236}">
                    <a16:creationId xmlns:a16="http://schemas.microsoft.com/office/drawing/2014/main" id="{ED46851D-BA5B-5145-AE37-1465264E99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63" name="Graphic 262" descr="Leaf with solid fill">
                <a:extLst>
                  <a:ext uri="{FF2B5EF4-FFF2-40B4-BE49-F238E27FC236}">
                    <a16:creationId xmlns:a16="http://schemas.microsoft.com/office/drawing/2014/main" id="{9F6EF90D-7638-B649-89D2-DE7B58A6DC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AF431E8D-6A1C-5D4A-B2D4-9EB7F8DAC9CF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AF431E8D-6A1C-5D4A-B2D4-9EB7F8DAC9C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66" name="Oval 265">
            <a:extLst>
              <a:ext uri="{FF2B5EF4-FFF2-40B4-BE49-F238E27FC236}">
                <a16:creationId xmlns:a16="http://schemas.microsoft.com/office/drawing/2014/main" id="{AE34B008-4235-5442-B91A-AFD82C1FA569}"/>
              </a:ext>
            </a:extLst>
          </p:cNvPr>
          <p:cNvSpPr>
            <a:spLocks noChangeAspect="1"/>
          </p:cNvSpPr>
          <p:nvPr/>
        </p:nvSpPr>
        <p:spPr>
          <a:xfrm>
            <a:off x="1758595" y="1786615"/>
            <a:ext cx="832104" cy="83210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5EB57204-9FAB-2B43-A873-DA5333823F61}"/>
              </a:ext>
            </a:extLst>
          </p:cNvPr>
          <p:cNvSpPr>
            <a:spLocks noChangeAspect="1"/>
          </p:cNvSpPr>
          <p:nvPr/>
        </p:nvSpPr>
        <p:spPr>
          <a:xfrm>
            <a:off x="1767752" y="2684798"/>
            <a:ext cx="832104" cy="832104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DD7B6914-6298-034A-B2DC-622631C042F5}"/>
              </a:ext>
            </a:extLst>
          </p:cNvPr>
          <p:cNvSpPr>
            <a:spLocks noChangeAspect="1"/>
          </p:cNvSpPr>
          <p:nvPr/>
        </p:nvSpPr>
        <p:spPr>
          <a:xfrm>
            <a:off x="1767752" y="3574679"/>
            <a:ext cx="832104" cy="832104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17EC3563-4CF8-5945-B030-D27F7556AD31}"/>
              </a:ext>
            </a:extLst>
          </p:cNvPr>
          <p:cNvSpPr>
            <a:spLocks noChangeAspect="1"/>
          </p:cNvSpPr>
          <p:nvPr/>
        </p:nvSpPr>
        <p:spPr>
          <a:xfrm>
            <a:off x="1768107" y="4493655"/>
            <a:ext cx="832104" cy="832104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6D3DA86-8599-7D4F-BCBC-8AD18D58906C}"/>
              </a:ext>
            </a:extLst>
          </p:cNvPr>
          <p:cNvSpPr>
            <a:spLocks noChangeAspect="1"/>
          </p:cNvSpPr>
          <p:nvPr/>
        </p:nvSpPr>
        <p:spPr>
          <a:xfrm>
            <a:off x="2617247" y="1786615"/>
            <a:ext cx="832104" cy="832104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C975A94A-B024-DF47-801E-B59B413F2EFF}"/>
              </a:ext>
            </a:extLst>
          </p:cNvPr>
          <p:cNvSpPr>
            <a:spLocks noChangeAspect="1"/>
          </p:cNvSpPr>
          <p:nvPr/>
        </p:nvSpPr>
        <p:spPr>
          <a:xfrm>
            <a:off x="3475899" y="1786615"/>
            <a:ext cx="832104" cy="832104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Oval 272">
            <a:extLst>
              <a:ext uri="{FF2B5EF4-FFF2-40B4-BE49-F238E27FC236}">
                <a16:creationId xmlns:a16="http://schemas.microsoft.com/office/drawing/2014/main" id="{CC8CBF2A-DC29-A549-8A2C-717F55B732C1}"/>
              </a:ext>
            </a:extLst>
          </p:cNvPr>
          <p:cNvSpPr>
            <a:spLocks noChangeAspect="1"/>
          </p:cNvSpPr>
          <p:nvPr/>
        </p:nvSpPr>
        <p:spPr>
          <a:xfrm>
            <a:off x="4334552" y="1786615"/>
            <a:ext cx="832104" cy="832104"/>
          </a:xfrm>
          <a:prstGeom prst="ellipse">
            <a:avLst/>
          </a:prstGeom>
          <a:blipFill>
            <a:blip r:embed="rId11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Oval 273">
            <a:extLst>
              <a:ext uri="{FF2B5EF4-FFF2-40B4-BE49-F238E27FC236}">
                <a16:creationId xmlns:a16="http://schemas.microsoft.com/office/drawing/2014/main" id="{7F32C863-24A4-1C47-AC8B-002973478A52}"/>
              </a:ext>
            </a:extLst>
          </p:cNvPr>
          <p:cNvSpPr>
            <a:spLocks noChangeAspect="1"/>
          </p:cNvSpPr>
          <p:nvPr/>
        </p:nvSpPr>
        <p:spPr>
          <a:xfrm>
            <a:off x="2623352" y="2684798"/>
            <a:ext cx="832104" cy="832104"/>
          </a:xfrm>
          <a:prstGeom prst="ellipse">
            <a:avLst/>
          </a:prstGeom>
          <a:blipFill>
            <a:blip r:embed="rId12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D46991DF-892D-6342-9E0B-1A6C049BB148}"/>
              </a:ext>
            </a:extLst>
          </p:cNvPr>
          <p:cNvSpPr>
            <a:spLocks noChangeAspect="1"/>
          </p:cNvSpPr>
          <p:nvPr/>
        </p:nvSpPr>
        <p:spPr>
          <a:xfrm>
            <a:off x="4324290" y="4493655"/>
            <a:ext cx="832104" cy="832104"/>
          </a:xfrm>
          <a:prstGeom prst="ellipse">
            <a:avLst/>
          </a:prstGeom>
          <a:blipFill>
            <a:blip r:embed="rId13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8C143321-DFF8-F04C-A4E5-9FD4F2EA3ADA}"/>
              </a:ext>
            </a:extLst>
          </p:cNvPr>
          <p:cNvSpPr>
            <a:spLocks noChangeAspect="1"/>
          </p:cNvSpPr>
          <p:nvPr/>
        </p:nvSpPr>
        <p:spPr>
          <a:xfrm>
            <a:off x="3477184" y="3574679"/>
            <a:ext cx="832104" cy="832104"/>
          </a:xfrm>
          <a:prstGeom prst="ellipse">
            <a:avLst/>
          </a:prstGeom>
          <a:blipFill>
            <a:blip r:embed="rId14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785F0733-C4ED-3846-B159-773BDD8C5BCE}"/>
              </a:ext>
            </a:extLst>
          </p:cNvPr>
          <p:cNvSpPr>
            <a:spLocks noChangeAspect="1"/>
          </p:cNvSpPr>
          <p:nvPr/>
        </p:nvSpPr>
        <p:spPr>
          <a:xfrm>
            <a:off x="2622468" y="3574679"/>
            <a:ext cx="832104" cy="832104"/>
          </a:xfrm>
          <a:prstGeom prst="ellipse">
            <a:avLst/>
          </a:prstGeom>
          <a:blipFill>
            <a:blip r:embed="rId15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A392761A-899F-334D-8E64-FCE45A7F081E}"/>
              </a:ext>
            </a:extLst>
          </p:cNvPr>
          <p:cNvSpPr>
            <a:spLocks noChangeAspect="1"/>
          </p:cNvSpPr>
          <p:nvPr/>
        </p:nvSpPr>
        <p:spPr>
          <a:xfrm>
            <a:off x="4331899" y="3574679"/>
            <a:ext cx="832104" cy="832104"/>
          </a:xfrm>
          <a:prstGeom prst="ellipse">
            <a:avLst/>
          </a:prstGeom>
          <a:blipFill>
            <a:blip r:embed="rId16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791DC24E-F7AA-0B4A-BA21-D9F2DDE9FDCF}"/>
              </a:ext>
            </a:extLst>
          </p:cNvPr>
          <p:cNvSpPr>
            <a:spLocks noChangeAspect="1"/>
          </p:cNvSpPr>
          <p:nvPr/>
        </p:nvSpPr>
        <p:spPr>
          <a:xfrm>
            <a:off x="3472229" y="4493655"/>
            <a:ext cx="832104" cy="832104"/>
          </a:xfrm>
          <a:prstGeom prst="ellipse">
            <a:avLst/>
          </a:prstGeom>
          <a:blipFill>
            <a:blip r:embed="rId17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42EEF453-6094-7040-998A-55034D039095}"/>
              </a:ext>
            </a:extLst>
          </p:cNvPr>
          <p:cNvSpPr>
            <a:spLocks noChangeAspect="1"/>
          </p:cNvSpPr>
          <p:nvPr/>
        </p:nvSpPr>
        <p:spPr>
          <a:xfrm>
            <a:off x="3478952" y="2684798"/>
            <a:ext cx="832104" cy="832104"/>
          </a:xfrm>
          <a:prstGeom prst="ellipse">
            <a:avLst/>
          </a:prstGeom>
          <a:blipFill>
            <a:blip r:embed="rId18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C970AD4B-3C50-B148-9948-91950360ECE3}"/>
              </a:ext>
            </a:extLst>
          </p:cNvPr>
          <p:cNvSpPr>
            <a:spLocks noChangeAspect="1"/>
          </p:cNvSpPr>
          <p:nvPr/>
        </p:nvSpPr>
        <p:spPr>
          <a:xfrm>
            <a:off x="4334552" y="2684798"/>
            <a:ext cx="832104" cy="832104"/>
          </a:xfrm>
          <a:prstGeom prst="ellipse">
            <a:avLst/>
          </a:prstGeom>
          <a:blipFill>
            <a:blip r:embed="rId19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E20C75B6-D3FD-344A-8182-93A1B4F52206}"/>
              </a:ext>
            </a:extLst>
          </p:cNvPr>
          <p:cNvSpPr>
            <a:spLocks noChangeAspect="1"/>
          </p:cNvSpPr>
          <p:nvPr/>
        </p:nvSpPr>
        <p:spPr>
          <a:xfrm>
            <a:off x="2620168" y="4493655"/>
            <a:ext cx="832104" cy="832104"/>
          </a:xfrm>
          <a:prstGeom prst="ellipse">
            <a:avLst/>
          </a:prstGeom>
          <a:blipFill>
            <a:blip r:embed="rId20"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DE11F609-A764-CD46-B666-81B34336F0EC}"/>
              </a:ext>
            </a:extLst>
          </p:cNvPr>
          <p:cNvGrpSpPr/>
          <p:nvPr/>
        </p:nvGrpSpPr>
        <p:grpSpPr>
          <a:xfrm>
            <a:off x="2823246" y="1979235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2D645279-CE81-0849-BED4-C196A980E831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288" name="Graphic 287" descr="Leaf with solid fill">
                <a:extLst>
                  <a:ext uri="{FF2B5EF4-FFF2-40B4-BE49-F238E27FC236}">
                    <a16:creationId xmlns:a16="http://schemas.microsoft.com/office/drawing/2014/main" id="{3D538438-34DE-B04D-AAD6-DE9F3D9F79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89" name="Graphic 288" descr="Leaf with solid fill">
                <a:extLst>
                  <a:ext uri="{FF2B5EF4-FFF2-40B4-BE49-F238E27FC236}">
                    <a16:creationId xmlns:a16="http://schemas.microsoft.com/office/drawing/2014/main" id="{1EB18C48-63FA-0144-8E60-403C7FFE0A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87" name="Ink 286">
                  <a:extLst>
                    <a:ext uri="{FF2B5EF4-FFF2-40B4-BE49-F238E27FC236}">
                      <a16:creationId xmlns:a16="http://schemas.microsoft.com/office/drawing/2014/main" id="{24263E2B-CFCD-1B48-B7DF-9C1182619826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287" name="Ink 286">
                  <a:extLst>
                    <a:ext uri="{FF2B5EF4-FFF2-40B4-BE49-F238E27FC236}">
                      <a16:creationId xmlns:a16="http://schemas.microsoft.com/office/drawing/2014/main" id="{24263E2B-CFCD-1B48-B7DF-9C1182619826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0" name="Group 289">
            <a:extLst>
              <a:ext uri="{FF2B5EF4-FFF2-40B4-BE49-F238E27FC236}">
                <a16:creationId xmlns:a16="http://schemas.microsoft.com/office/drawing/2014/main" id="{62B473C9-DA93-3743-AA31-B5EA25B31402}"/>
              </a:ext>
            </a:extLst>
          </p:cNvPr>
          <p:cNvGrpSpPr/>
          <p:nvPr/>
        </p:nvGrpSpPr>
        <p:grpSpPr>
          <a:xfrm>
            <a:off x="3676828" y="1979235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56E7EBD4-3F70-4241-82FD-0D6870CFFEF9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293" name="Graphic 292" descr="Leaf with solid fill">
                <a:extLst>
                  <a:ext uri="{FF2B5EF4-FFF2-40B4-BE49-F238E27FC236}">
                    <a16:creationId xmlns:a16="http://schemas.microsoft.com/office/drawing/2014/main" id="{0AD8D4BE-A48B-C54A-AB5D-CC126B8263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94" name="Graphic 293" descr="Leaf with solid fill">
                <a:extLst>
                  <a:ext uri="{FF2B5EF4-FFF2-40B4-BE49-F238E27FC236}">
                    <a16:creationId xmlns:a16="http://schemas.microsoft.com/office/drawing/2014/main" id="{C91E9E54-A7E8-5D4E-BCE7-EB0323F158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92" name="Ink 291">
                  <a:extLst>
                    <a:ext uri="{FF2B5EF4-FFF2-40B4-BE49-F238E27FC236}">
                      <a16:creationId xmlns:a16="http://schemas.microsoft.com/office/drawing/2014/main" id="{F1F0844E-BD77-1D41-BFBD-7625BF280232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292" name="Ink 291">
                  <a:extLst>
                    <a:ext uri="{FF2B5EF4-FFF2-40B4-BE49-F238E27FC236}">
                      <a16:creationId xmlns:a16="http://schemas.microsoft.com/office/drawing/2014/main" id="{F1F0844E-BD77-1D41-BFBD-7625BF280232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F02BA56B-A600-1F48-BFD2-D5BC2E40AB98}"/>
              </a:ext>
            </a:extLst>
          </p:cNvPr>
          <p:cNvGrpSpPr/>
          <p:nvPr/>
        </p:nvGrpSpPr>
        <p:grpSpPr>
          <a:xfrm>
            <a:off x="4530411" y="1979235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2CFB7065-E586-B748-87DC-609FEAD460FE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298" name="Graphic 297" descr="Leaf with solid fill">
                <a:extLst>
                  <a:ext uri="{FF2B5EF4-FFF2-40B4-BE49-F238E27FC236}">
                    <a16:creationId xmlns:a16="http://schemas.microsoft.com/office/drawing/2014/main" id="{81C4A9B7-290A-0D4B-AE21-C978A8ACB4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99" name="Graphic 298" descr="Leaf with solid fill">
                <a:extLst>
                  <a:ext uri="{FF2B5EF4-FFF2-40B4-BE49-F238E27FC236}">
                    <a16:creationId xmlns:a16="http://schemas.microsoft.com/office/drawing/2014/main" id="{AC568298-2C9D-2340-9943-ABB60B33E9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97" name="Ink 296">
                  <a:extLst>
                    <a:ext uri="{FF2B5EF4-FFF2-40B4-BE49-F238E27FC236}">
                      <a16:creationId xmlns:a16="http://schemas.microsoft.com/office/drawing/2014/main" id="{9130ABD2-D66A-1047-A97A-04BA212E9737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297" name="Ink 296">
                  <a:extLst>
                    <a:ext uri="{FF2B5EF4-FFF2-40B4-BE49-F238E27FC236}">
                      <a16:creationId xmlns:a16="http://schemas.microsoft.com/office/drawing/2014/main" id="{9130ABD2-D66A-1047-A97A-04BA212E9737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160F1AC9-A334-A749-A31E-3CDC6017F1E2}"/>
              </a:ext>
            </a:extLst>
          </p:cNvPr>
          <p:cNvGrpSpPr/>
          <p:nvPr/>
        </p:nvGrpSpPr>
        <p:grpSpPr>
          <a:xfrm>
            <a:off x="1979285" y="2910099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02" name="Group 301">
              <a:extLst>
                <a:ext uri="{FF2B5EF4-FFF2-40B4-BE49-F238E27FC236}">
                  <a16:creationId xmlns:a16="http://schemas.microsoft.com/office/drawing/2014/main" id="{DE10ADBD-A327-4D47-BA97-CBEEA706EFBE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04" name="Graphic 303" descr="Leaf with solid fill">
                <a:extLst>
                  <a:ext uri="{FF2B5EF4-FFF2-40B4-BE49-F238E27FC236}">
                    <a16:creationId xmlns:a16="http://schemas.microsoft.com/office/drawing/2014/main" id="{165DA7CC-D6A9-F84C-8785-4B7C081533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05" name="Graphic 304" descr="Leaf with solid fill">
                <a:extLst>
                  <a:ext uri="{FF2B5EF4-FFF2-40B4-BE49-F238E27FC236}">
                    <a16:creationId xmlns:a16="http://schemas.microsoft.com/office/drawing/2014/main" id="{01A31ECB-5D04-F34F-998E-C3484D1097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303" name="Ink 302">
                  <a:extLst>
                    <a:ext uri="{FF2B5EF4-FFF2-40B4-BE49-F238E27FC236}">
                      <a16:creationId xmlns:a16="http://schemas.microsoft.com/office/drawing/2014/main" id="{0588DB53-A821-1849-AFD9-F47AAD0399B9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03" name="Ink 302">
                  <a:extLst>
                    <a:ext uri="{FF2B5EF4-FFF2-40B4-BE49-F238E27FC236}">
                      <a16:creationId xmlns:a16="http://schemas.microsoft.com/office/drawing/2014/main" id="{0588DB53-A821-1849-AFD9-F47AAD0399B9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06" name="Group 305">
            <a:extLst>
              <a:ext uri="{FF2B5EF4-FFF2-40B4-BE49-F238E27FC236}">
                <a16:creationId xmlns:a16="http://schemas.microsoft.com/office/drawing/2014/main" id="{8D50C131-25B5-2A44-9062-23CCB31B2730}"/>
              </a:ext>
            </a:extLst>
          </p:cNvPr>
          <p:cNvGrpSpPr/>
          <p:nvPr/>
        </p:nvGrpSpPr>
        <p:grpSpPr>
          <a:xfrm>
            <a:off x="2826707" y="2910099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07" name="Group 306">
              <a:extLst>
                <a:ext uri="{FF2B5EF4-FFF2-40B4-BE49-F238E27FC236}">
                  <a16:creationId xmlns:a16="http://schemas.microsoft.com/office/drawing/2014/main" id="{13A80795-066D-A641-AF88-F266BB250655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09" name="Graphic 308" descr="Leaf with solid fill">
                <a:extLst>
                  <a:ext uri="{FF2B5EF4-FFF2-40B4-BE49-F238E27FC236}">
                    <a16:creationId xmlns:a16="http://schemas.microsoft.com/office/drawing/2014/main" id="{6AA2D5B0-CAC6-864F-BABA-5E4CB553D1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11" name="Graphic 310" descr="Leaf with solid fill">
                <a:extLst>
                  <a:ext uri="{FF2B5EF4-FFF2-40B4-BE49-F238E27FC236}">
                    <a16:creationId xmlns:a16="http://schemas.microsoft.com/office/drawing/2014/main" id="{054FDEB0-682A-0047-8AF0-4196F1E356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308" name="Ink 307">
                  <a:extLst>
                    <a:ext uri="{FF2B5EF4-FFF2-40B4-BE49-F238E27FC236}">
                      <a16:creationId xmlns:a16="http://schemas.microsoft.com/office/drawing/2014/main" id="{5E686EB9-D80A-A945-BEA4-021307C48159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08" name="Ink 307">
                  <a:extLst>
                    <a:ext uri="{FF2B5EF4-FFF2-40B4-BE49-F238E27FC236}">
                      <a16:creationId xmlns:a16="http://schemas.microsoft.com/office/drawing/2014/main" id="{5E686EB9-D80A-A945-BEA4-021307C48159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84351A8A-7861-2948-B6D8-05E405651920}"/>
              </a:ext>
            </a:extLst>
          </p:cNvPr>
          <p:cNvGrpSpPr/>
          <p:nvPr/>
        </p:nvGrpSpPr>
        <p:grpSpPr>
          <a:xfrm>
            <a:off x="3674129" y="2910099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3E992B61-AC2D-4248-81AE-AC5E7AA757A2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16" name="Graphic 315" descr="Leaf with solid fill">
                <a:extLst>
                  <a:ext uri="{FF2B5EF4-FFF2-40B4-BE49-F238E27FC236}">
                    <a16:creationId xmlns:a16="http://schemas.microsoft.com/office/drawing/2014/main" id="{3B673EEE-F974-EA45-A2A7-E5E2FA5DA4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17" name="Graphic 316" descr="Leaf with solid fill">
                <a:extLst>
                  <a:ext uri="{FF2B5EF4-FFF2-40B4-BE49-F238E27FC236}">
                    <a16:creationId xmlns:a16="http://schemas.microsoft.com/office/drawing/2014/main" id="{891AD8FA-6D14-CE4E-ADD5-B8874138E9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315" name="Ink 314">
                  <a:extLst>
                    <a:ext uri="{FF2B5EF4-FFF2-40B4-BE49-F238E27FC236}">
                      <a16:creationId xmlns:a16="http://schemas.microsoft.com/office/drawing/2014/main" id="{63267203-5B9D-704B-926E-D57F3CD0167B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15" name="Ink 314">
                  <a:extLst>
                    <a:ext uri="{FF2B5EF4-FFF2-40B4-BE49-F238E27FC236}">
                      <a16:creationId xmlns:a16="http://schemas.microsoft.com/office/drawing/2014/main" id="{63267203-5B9D-704B-926E-D57F3CD0167B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E2B16655-CDB6-EA47-9CEB-5CD3ACA43082}"/>
              </a:ext>
            </a:extLst>
          </p:cNvPr>
          <p:cNvGrpSpPr/>
          <p:nvPr/>
        </p:nvGrpSpPr>
        <p:grpSpPr>
          <a:xfrm>
            <a:off x="4521550" y="2910099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19" name="Group 318">
              <a:extLst>
                <a:ext uri="{FF2B5EF4-FFF2-40B4-BE49-F238E27FC236}">
                  <a16:creationId xmlns:a16="http://schemas.microsoft.com/office/drawing/2014/main" id="{CB400FF0-28C6-3A4E-B756-E868AF31D0E0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21" name="Graphic 320" descr="Leaf with solid fill">
                <a:extLst>
                  <a:ext uri="{FF2B5EF4-FFF2-40B4-BE49-F238E27FC236}">
                    <a16:creationId xmlns:a16="http://schemas.microsoft.com/office/drawing/2014/main" id="{6109F8F2-45BA-9F48-9B0A-A9A440363F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22" name="Graphic 321" descr="Leaf with solid fill">
                <a:extLst>
                  <a:ext uri="{FF2B5EF4-FFF2-40B4-BE49-F238E27FC236}">
                    <a16:creationId xmlns:a16="http://schemas.microsoft.com/office/drawing/2014/main" id="{9911985C-292F-DD49-BB5A-2FC34318AE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320" name="Ink 319">
                  <a:extLst>
                    <a:ext uri="{FF2B5EF4-FFF2-40B4-BE49-F238E27FC236}">
                      <a16:creationId xmlns:a16="http://schemas.microsoft.com/office/drawing/2014/main" id="{C9559F75-BFA3-4349-9546-DB191D9AD1DF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20" name="Ink 319">
                  <a:extLst>
                    <a:ext uri="{FF2B5EF4-FFF2-40B4-BE49-F238E27FC236}">
                      <a16:creationId xmlns:a16="http://schemas.microsoft.com/office/drawing/2014/main" id="{C9559F75-BFA3-4349-9546-DB191D9AD1D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23" name="Group 322">
            <a:extLst>
              <a:ext uri="{FF2B5EF4-FFF2-40B4-BE49-F238E27FC236}">
                <a16:creationId xmlns:a16="http://schemas.microsoft.com/office/drawing/2014/main" id="{B76184AA-96C8-D149-91DA-F5BC9760753F}"/>
              </a:ext>
            </a:extLst>
          </p:cNvPr>
          <p:cNvGrpSpPr/>
          <p:nvPr/>
        </p:nvGrpSpPr>
        <p:grpSpPr>
          <a:xfrm>
            <a:off x="1993677" y="3794084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24" name="Group 323">
              <a:extLst>
                <a:ext uri="{FF2B5EF4-FFF2-40B4-BE49-F238E27FC236}">
                  <a16:creationId xmlns:a16="http://schemas.microsoft.com/office/drawing/2014/main" id="{7C226BC5-30A8-7C41-A7F0-9DDEF148F501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26" name="Graphic 325" descr="Leaf with solid fill">
                <a:extLst>
                  <a:ext uri="{FF2B5EF4-FFF2-40B4-BE49-F238E27FC236}">
                    <a16:creationId xmlns:a16="http://schemas.microsoft.com/office/drawing/2014/main" id="{5B5CC42B-6DFF-C64D-8D12-CEAFB94C64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27" name="Graphic 326" descr="Leaf with solid fill">
                <a:extLst>
                  <a:ext uri="{FF2B5EF4-FFF2-40B4-BE49-F238E27FC236}">
                    <a16:creationId xmlns:a16="http://schemas.microsoft.com/office/drawing/2014/main" id="{92AB2728-A171-6341-88A6-AB66654813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325" name="Ink 324">
                  <a:extLst>
                    <a:ext uri="{FF2B5EF4-FFF2-40B4-BE49-F238E27FC236}">
                      <a16:creationId xmlns:a16="http://schemas.microsoft.com/office/drawing/2014/main" id="{5E3BD379-13D1-4942-B7E9-199C872E742B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25" name="Ink 324">
                  <a:extLst>
                    <a:ext uri="{FF2B5EF4-FFF2-40B4-BE49-F238E27FC236}">
                      <a16:creationId xmlns:a16="http://schemas.microsoft.com/office/drawing/2014/main" id="{5E3BD379-13D1-4942-B7E9-199C872E742B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9F728E6A-CDDF-B046-9602-77992877F970}"/>
              </a:ext>
            </a:extLst>
          </p:cNvPr>
          <p:cNvGrpSpPr/>
          <p:nvPr/>
        </p:nvGrpSpPr>
        <p:grpSpPr>
          <a:xfrm>
            <a:off x="2843571" y="3794084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BF310FE8-2618-8D43-8FA7-D67FCA3A825B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38" name="Graphic 337" descr="Leaf with solid fill">
                <a:extLst>
                  <a:ext uri="{FF2B5EF4-FFF2-40B4-BE49-F238E27FC236}">
                    <a16:creationId xmlns:a16="http://schemas.microsoft.com/office/drawing/2014/main" id="{CB9689CF-73D9-D142-B481-42C169F127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39" name="Graphic 338" descr="Leaf with solid fill">
                <a:extLst>
                  <a:ext uri="{FF2B5EF4-FFF2-40B4-BE49-F238E27FC236}">
                    <a16:creationId xmlns:a16="http://schemas.microsoft.com/office/drawing/2014/main" id="{A274A9B0-9787-3447-ABF5-FA02546743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334" name="Ink 333">
                  <a:extLst>
                    <a:ext uri="{FF2B5EF4-FFF2-40B4-BE49-F238E27FC236}">
                      <a16:creationId xmlns:a16="http://schemas.microsoft.com/office/drawing/2014/main" id="{F6F49F6D-D810-F14F-969C-5C42FA86F57B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34" name="Ink 333">
                  <a:extLst>
                    <a:ext uri="{FF2B5EF4-FFF2-40B4-BE49-F238E27FC236}">
                      <a16:creationId xmlns:a16="http://schemas.microsoft.com/office/drawing/2014/main" id="{F6F49F6D-D810-F14F-969C-5C42FA86F57B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40" name="Group 339">
            <a:extLst>
              <a:ext uri="{FF2B5EF4-FFF2-40B4-BE49-F238E27FC236}">
                <a16:creationId xmlns:a16="http://schemas.microsoft.com/office/drawing/2014/main" id="{B9FEBCEB-3DEC-8941-910E-2B7E1B06C8FF}"/>
              </a:ext>
            </a:extLst>
          </p:cNvPr>
          <p:cNvGrpSpPr/>
          <p:nvPr/>
        </p:nvGrpSpPr>
        <p:grpSpPr>
          <a:xfrm>
            <a:off x="3693465" y="3794084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41" name="Group 340">
              <a:extLst>
                <a:ext uri="{FF2B5EF4-FFF2-40B4-BE49-F238E27FC236}">
                  <a16:creationId xmlns:a16="http://schemas.microsoft.com/office/drawing/2014/main" id="{567A5F40-3B27-1A42-9A6A-6140C0600149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43" name="Graphic 342" descr="Leaf with solid fill">
                <a:extLst>
                  <a:ext uri="{FF2B5EF4-FFF2-40B4-BE49-F238E27FC236}">
                    <a16:creationId xmlns:a16="http://schemas.microsoft.com/office/drawing/2014/main" id="{957DF9BD-1EAE-294C-9C8D-16FD3C4989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44" name="Graphic 343" descr="Leaf with solid fill">
                <a:extLst>
                  <a:ext uri="{FF2B5EF4-FFF2-40B4-BE49-F238E27FC236}">
                    <a16:creationId xmlns:a16="http://schemas.microsoft.com/office/drawing/2014/main" id="{A8CB7CAD-45EA-FC48-A388-78E0721D68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342" name="Ink 341">
                  <a:extLst>
                    <a:ext uri="{FF2B5EF4-FFF2-40B4-BE49-F238E27FC236}">
                      <a16:creationId xmlns:a16="http://schemas.microsoft.com/office/drawing/2014/main" id="{C8F64DFE-5C4C-B24B-823D-B6AF80C674BD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42" name="Ink 341">
                  <a:extLst>
                    <a:ext uri="{FF2B5EF4-FFF2-40B4-BE49-F238E27FC236}">
                      <a16:creationId xmlns:a16="http://schemas.microsoft.com/office/drawing/2014/main" id="{C8F64DFE-5C4C-B24B-823D-B6AF80C674BD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80228604-EF4E-304C-AE5E-E564B3B0620F}"/>
              </a:ext>
            </a:extLst>
          </p:cNvPr>
          <p:cNvGrpSpPr/>
          <p:nvPr/>
        </p:nvGrpSpPr>
        <p:grpSpPr>
          <a:xfrm>
            <a:off x="4543359" y="3794084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46" name="Group 345">
              <a:extLst>
                <a:ext uri="{FF2B5EF4-FFF2-40B4-BE49-F238E27FC236}">
                  <a16:creationId xmlns:a16="http://schemas.microsoft.com/office/drawing/2014/main" id="{DD42D215-DAB3-B94C-B284-5E424803B169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48" name="Graphic 347" descr="Leaf with solid fill">
                <a:extLst>
                  <a:ext uri="{FF2B5EF4-FFF2-40B4-BE49-F238E27FC236}">
                    <a16:creationId xmlns:a16="http://schemas.microsoft.com/office/drawing/2014/main" id="{B924F7C4-F5D0-5D49-AD0D-F5F0A61162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49" name="Graphic 348" descr="Leaf with solid fill">
                <a:extLst>
                  <a:ext uri="{FF2B5EF4-FFF2-40B4-BE49-F238E27FC236}">
                    <a16:creationId xmlns:a16="http://schemas.microsoft.com/office/drawing/2014/main" id="{5372A5B3-CAD0-B14A-9779-08CFC71110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347" name="Ink 346">
                  <a:extLst>
                    <a:ext uri="{FF2B5EF4-FFF2-40B4-BE49-F238E27FC236}">
                      <a16:creationId xmlns:a16="http://schemas.microsoft.com/office/drawing/2014/main" id="{E700D2E7-5298-934A-9EF0-4063723662B7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47" name="Ink 346">
                  <a:extLst>
                    <a:ext uri="{FF2B5EF4-FFF2-40B4-BE49-F238E27FC236}">
                      <a16:creationId xmlns:a16="http://schemas.microsoft.com/office/drawing/2014/main" id="{E700D2E7-5298-934A-9EF0-4063723662B7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E501DEB0-DB9D-334E-BCFB-282AD010F119}"/>
              </a:ext>
            </a:extLst>
          </p:cNvPr>
          <p:cNvGrpSpPr/>
          <p:nvPr/>
        </p:nvGrpSpPr>
        <p:grpSpPr>
          <a:xfrm>
            <a:off x="2003298" y="4721411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51" name="Group 350">
              <a:extLst>
                <a:ext uri="{FF2B5EF4-FFF2-40B4-BE49-F238E27FC236}">
                  <a16:creationId xmlns:a16="http://schemas.microsoft.com/office/drawing/2014/main" id="{EE7067DE-7C54-F54B-9BAE-A5118A45B60D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53" name="Graphic 352" descr="Leaf with solid fill">
                <a:extLst>
                  <a:ext uri="{FF2B5EF4-FFF2-40B4-BE49-F238E27FC236}">
                    <a16:creationId xmlns:a16="http://schemas.microsoft.com/office/drawing/2014/main" id="{3C8516C4-5684-8D46-AFA9-8FD0334EA2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54" name="Graphic 353" descr="Leaf with solid fill">
                <a:extLst>
                  <a:ext uri="{FF2B5EF4-FFF2-40B4-BE49-F238E27FC236}">
                    <a16:creationId xmlns:a16="http://schemas.microsoft.com/office/drawing/2014/main" id="{BD4FBAD6-9258-BF4B-8441-E09CC0CB05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352" name="Ink 351">
                  <a:extLst>
                    <a:ext uri="{FF2B5EF4-FFF2-40B4-BE49-F238E27FC236}">
                      <a16:creationId xmlns:a16="http://schemas.microsoft.com/office/drawing/2014/main" id="{973B0164-9098-D64B-A1E9-922EDD331FF3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52" name="Ink 351">
                  <a:extLst>
                    <a:ext uri="{FF2B5EF4-FFF2-40B4-BE49-F238E27FC236}">
                      <a16:creationId xmlns:a16="http://schemas.microsoft.com/office/drawing/2014/main" id="{973B0164-9098-D64B-A1E9-922EDD331FF3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55" name="Group 354">
            <a:extLst>
              <a:ext uri="{FF2B5EF4-FFF2-40B4-BE49-F238E27FC236}">
                <a16:creationId xmlns:a16="http://schemas.microsoft.com/office/drawing/2014/main" id="{E3299156-4D5C-004A-A42B-BEF5F6337626}"/>
              </a:ext>
            </a:extLst>
          </p:cNvPr>
          <p:cNvGrpSpPr/>
          <p:nvPr/>
        </p:nvGrpSpPr>
        <p:grpSpPr>
          <a:xfrm>
            <a:off x="2846539" y="4721411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56" name="Group 355">
              <a:extLst>
                <a:ext uri="{FF2B5EF4-FFF2-40B4-BE49-F238E27FC236}">
                  <a16:creationId xmlns:a16="http://schemas.microsoft.com/office/drawing/2014/main" id="{197C18DF-4B74-4046-A48C-8C19EF45B90D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58" name="Graphic 357" descr="Leaf with solid fill">
                <a:extLst>
                  <a:ext uri="{FF2B5EF4-FFF2-40B4-BE49-F238E27FC236}">
                    <a16:creationId xmlns:a16="http://schemas.microsoft.com/office/drawing/2014/main" id="{77D41F84-090C-204F-A945-B2BFE64C64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59" name="Graphic 358" descr="Leaf with solid fill">
                <a:extLst>
                  <a:ext uri="{FF2B5EF4-FFF2-40B4-BE49-F238E27FC236}">
                    <a16:creationId xmlns:a16="http://schemas.microsoft.com/office/drawing/2014/main" id="{E8A347E7-36E5-634F-9931-7C843130C3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357" name="Ink 356">
                  <a:extLst>
                    <a:ext uri="{FF2B5EF4-FFF2-40B4-BE49-F238E27FC236}">
                      <a16:creationId xmlns:a16="http://schemas.microsoft.com/office/drawing/2014/main" id="{F9D0B2E4-2E0B-FF4E-BAAD-AC220B16060F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57" name="Ink 356">
                  <a:extLst>
                    <a:ext uri="{FF2B5EF4-FFF2-40B4-BE49-F238E27FC236}">
                      <a16:creationId xmlns:a16="http://schemas.microsoft.com/office/drawing/2014/main" id="{F9D0B2E4-2E0B-FF4E-BAAD-AC220B16060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60" name="Group 359">
            <a:extLst>
              <a:ext uri="{FF2B5EF4-FFF2-40B4-BE49-F238E27FC236}">
                <a16:creationId xmlns:a16="http://schemas.microsoft.com/office/drawing/2014/main" id="{D3EBF0B4-C6F3-6744-B67E-3A4A1400C9D3}"/>
              </a:ext>
            </a:extLst>
          </p:cNvPr>
          <p:cNvGrpSpPr/>
          <p:nvPr/>
        </p:nvGrpSpPr>
        <p:grpSpPr>
          <a:xfrm>
            <a:off x="3689780" y="4721411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61" name="Group 360">
              <a:extLst>
                <a:ext uri="{FF2B5EF4-FFF2-40B4-BE49-F238E27FC236}">
                  <a16:creationId xmlns:a16="http://schemas.microsoft.com/office/drawing/2014/main" id="{504AEB39-AE22-2442-9D08-C5CB78B819CD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63" name="Graphic 362" descr="Leaf with solid fill">
                <a:extLst>
                  <a:ext uri="{FF2B5EF4-FFF2-40B4-BE49-F238E27FC236}">
                    <a16:creationId xmlns:a16="http://schemas.microsoft.com/office/drawing/2014/main" id="{9896BBA8-ACE6-404B-AEBF-43FF485AB6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64" name="Graphic 363" descr="Leaf with solid fill">
                <a:extLst>
                  <a:ext uri="{FF2B5EF4-FFF2-40B4-BE49-F238E27FC236}">
                    <a16:creationId xmlns:a16="http://schemas.microsoft.com/office/drawing/2014/main" id="{89C7A48F-7FF5-794F-BE7A-D03E835CB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362" name="Ink 361">
                  <a:extLst>
                    <a:ext uri="{FF2B5EF4-FFF2-40B4-BE49-F238E27FC236}">
                      <a16:creationId xmlns:a16="http://schemas.microsoft.com/office/drawing/2014/main" id="{A7E2AFFF-5276-1B48-B0C9-B2ED534922F8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62" name="Ink 361">
                  <a:extLst>
                    <a:ext uri="{FF2B5EF4-FFF2-40B4-BE49-F238E27FC236}">
                      <a16:creationId xmlns:a16="http://schemas.microsoft.com/office/drawing/2014/main" id="{A7E2AFFF-5276-1B48-B0C9-B2ED534922F8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E7537D98-13C3-E642-9EC5-8CCDE0930255}"/>
              </a:ext>
            </a:extLst>
          </p:cNvPr>
          <p:cNvGrpSpPr/>
          <p:nvPr/>
        </p:nvGrpSpPr>
        <p:grpSpPr>
          <a:xfrm>
            <a:off x="4533022" y="4721411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66" name="Group 365">
              <a:extLst>
                <a:ext uri="{FF2B5EF4-FFF2-40B4-BE49-F238E27FC236}">
                  <a16:creationId xmlns:a16="http://schemas.microsoft.com/office/drawing/2014/main" id="{321C7773-0DA8-4A49-ABF6-664348052CC8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68" name="Graphic 367" descr="Leaf with solid fill">
                <a:extLst>
                  <a:ext uri="{FF2B5EF4-FFF2-40B4-BE49-F238E27FC236}">
                    <a16:creationId xmlns:a16="http://schemas.microsoft.com/office/drawing/2014/main" id="{E745F7F5-B9D9-A344-8666-2B770CDCD9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69" name="Graphic 368" descr="Leaf with solid fill">
                <a:extLst>
                  <a:ext uri="{FF2B5EF4-FFF2-40B4-BE49-F238E27FC236}">
                    <a16:creationId xmlns:a16="http://schemas.microsoft.com/office/drawing/2014/main" id="{69698EC0-5971-7544-A134-210035E1D9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367" name="Ink 366">
                  <a:extLst>
                    <a:ext uri="{FF2B5EF4-FFF2-40B4-BE49-F238E27FC236}">
                      <a16:creationId xmlns:a16="http://schemas.microsoft.com/office/drawing/2014/main" id="{583B324B-3E9A-6740-9635-607470D4F70A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67" name="Ink 366">
                  <a:extLst>
                    <a:ext uri="{FF2B5EF4-FFF2-40B4-BE49-F238E27FC236}">
                      <a16:creationId xmlns:a16="http://schemas.microsoft.com/office/drawing/2014/main" id="{583B324B-3E9A-6740-9635-607470D4F70A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70" name="Right Brace 369">
            <a:extLst>
              <a:ext uri="{FF2B5EF4-FFF2-40B4-BE49-F238E27FC236}">
                <a16:creationId xmlns:a16="http://schemas.microsoft.com/office/drawing/2014/main" id="{F2EDB29C-BC5A-8A48-8E91-C82ED2B9CE47}"/>
              </a:ext>
            </a:extLst>
          </p:cNvPr>
          <p:cNvSpPr/>
          <p:nvPr/>
        </p:nvSpPr>
        <p:spPr>
          <a:xfrm>
            <a:off x="5239043" y="2644351"/>
            <a:ext cx="480695" cy="2681407"/>
          </a:xfrm>
          <a:prstGeom prst="rightBrace">
            <a:avLst>
              <a:gd name="adj1" fmla="val 39822"/>
              <a:gd name="adj2" fmla="val 50506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1" name="Rectangle 370">
            <a:extLst>
              <a:ext uri="{FF2B5EF4-FFF2-40B4-BE49-F238E27FC236}">
                <a16:creationId xmlns:a16="http://schemas.microsoft.com/office/drawing/2014/main" id="{8FEFB745-698C-5540-8996-ABE2A5ADCC78}"/>
              </a:ext>
            </a:extLst>
          </p:cNvPr>
          <p:cNvSpPr/>
          <p:nvPr/>
        </p:nvSpPr>
        <p:spPr>
          <a:xfrm>
            <a:off x="2609748" y="2644352"/>
            <a:ext cx="2566660" cy="2708112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3" name="Group 372">
            <a:extLst>
              <a:ext uri="{FF2B5EF4-FFF2-40B4-BE49-F238E27FC236}">
                <a16:creationId xmlns:a16="http://schemas.microsoft.com/office/drawing/2014/main" id="{CD5D8960-FFAB-BF4A-B603-4BE10A51DA98}"/>
              </a:ext>
            </a:extLst>
          </p:cNvPr>
          <p:cNvGrpSpPr/>
          <p:nvPr/>
        </p:nvGrpSpPr>
        <p:grpSpPr>
          <a:xfrm>
            <a:off x="1443510" y="968530"/>
            <a:ext cx="443334" cy="305150"/>
            <a:chOff x="3151665" y="5844896"/>
            <a:chExt cx="1056385" cy="745722"/>
          </a:xfrm>
          <a:solidFill>
            <a:schemeClr val="accent6">
              <a:lumMod val="75000"/>
            </a:schemeClr>
          </a:solidFill>
        </p:grpSpPr>
        <p:grpSp>
          <p:nvGrpSpPr>
            <p:cNvPr id="374" name="Group 373">
              <a:extLst>
                <a:ext uri="{FF2B5EF4-FFF2-40B4-BE49-F238E27FC236}">
                  <a16:creationId xmlns:a16="http://schemas.microsoft.com/office/drawing/2014/main" id="{40056430-7D3E-9B4F-88C0-0CB46231F3BA}"/>
                </a:ext>
              </a:extLst>
            </p:cNvPr>
            <p:cNvGrpSpPr/>
            <p:nvPr/>
          </p:nvGrpSpPr>
          <p:grpSpPr>
            <a:xfrm>
              <a:off x="3151665" y="5844896"/>
              <a:ext cx="1056385" cy="663550"/>
              <a:chOff x="3151665" y="5592000"/>
              <a:chExt cx="1437745" cy="916446"/>
            </a:xfrm>
            <a:grpFill/>
          </p:grpSpPr>
          <p:pic>
            <p:nvPicPr>
              <p:cNvPr id="376" name="Graphic 375" descr="Leaf with solid fill">
                <a:extLst>
                  <a:ext uri="{FF2B5EF4-FFF2-40B4-BE49-F238E27FC236}">
                    <a16:creationId xmlns:a16="http://schemas.microsoft.com/office/drawing/2014/main" id="{E616F484-711C-0D4F-A694-47A1890FE3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675010" y="55920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77" name="Graphic 376" descr="Leaf with solid fill">
                <a:extLst>
                  <a:ext uri="{FF2B5EF4-FFF2-40B4-BE49-F238E27FC236}">
                    <a16:creationId xmlns:a16="http://schemas.microsoft.com/office/drawing/2014/main" id="{2C24265A-3D31-F44E-9081-7C9B1B9FF4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3151665" y="5594046"/>
                <a:ext cx="750073" cy="914400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375" name="Ink 374">
                  <a:extLst>
                    <a:ext uri="{FF2B5EF4-FFF2-40B4-BE49-F238E27FC236}">
                      <a16:creationId xmlns:a16="http://schemas.microsoft.com/office/drawing/2014/main" id="{59AB82FF-CDBB-D548-A8BF-BE55967FA6F8}"/>
                    </a:ext>
                  </a:extLst>
                </p14:cNvPr>
                <p14:cNvContentPartPr/>
                <p14:nvPr/>
              </p14:nvContentPartPr>
              <p14:xfrm>
                <a:off x="3558030" y="6423578"/>
                <a:ext cx="82440" cy="167040"/>
              </p14:xfrm>
            </p:contentPart>
          </mc:Choice>
          <mc:Fallback xmlns="">
            <p:pic>
              <p:nvPicPr>
                <p:cNvPr id="375" name="Ink 374">
                  <a:extLst>
                    <a:ext uri="{FF2B5EF4-FFF2-40B4-BE49-F238E27FC236}">
                      <a16:creationId xmlns:a16="http://schemas.microsoft.com/office/drawing/2014/main" id="{59AB82FF-CDBB-D548-A8BF-BE55967FA6F8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539332" y="6404338"/>
                  <a:ext cx="118986" cy="204646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4282964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359</TotalTime>
  <Words>97</Words>
  <Application>Microsoft Macintosh PowerPoint</Application>
  <PresentationFormat>Custom</PresentationFormat>
  <Paragraphs>27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Kleinhesselink</dc:creator>
  <cp:lastModifiedBy>Kleinhesselink, Andy</cp:lastModifiedBy>
  <cp:revision>17</cp:revision>
  <dcterms:created xsi:type="dcterms:W3CDTF">2019-10-24T19:28:03Z</dcterms:created>
  <dcterms:modified xsi:type="dcterms:W3CDTF">2022-04-11T16:37:54Z</dcterms:modified>
</cp:coreProperties>
</file>

<file path=docProps/thumbnail.jpeg>
</file>